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0" d="100"/>
          <a:sy n="70" d="100"/>
        </p:scale>
        <p:origin x="1386" y="6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743200" y="21793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21565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d:Delete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819400"/>
            <a:ext cx="142484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execute(“delete </a:t>
            </a:r>
            <a:r>
              <a:rPr lang="en-US" sz="1400" dirty="0" smtClean="0">
                <a:solidFill>
                  <a:srgbClr val="0070C0"/>
                </a:solidFill>
              </a:rPr>
              <a:t>m/CS2113 </a:t>
            </a:r>
            <a:r>
              <a:rPr lang="en-US" sz="1400" dirty="0" err="1" smtClean="0">
                <a:solidFill>
                  <a:srgbClr val="0070C0"/>
                </a:solidFill>
              </a:rPr>
              <a:t>i</a:t>
            </a:r>
            <a:r>
              <a:rPr lang="en-US" sz="1400" dirty="0" smtClean="0">
                <a:solidFill>
                  <a:srgbClr val="0070C0"/>
                </a:solidFill>
              </a:rPr>
              <a:t>/1</a:t>
            </a:r>
            <a:r>
              <a:rPr lang="en-US" sz="1400" dirty="0">
                <a:solidFill>
                  <a:srgbClr val="0070C0"/>
                </a:solidFill>
              </a:rPr>
              <a:t>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06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48774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84957" y="4267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deleteThread</a:t>
            </a:r>
            <a:r>
              <a:rPr lang="en-US" dirty="0" smtClean="0">
                <a:solidFill>
                  <a:srgbClr val="7030A0"/>
                </a:solidFill>
              </a:rPr>
              <a:t>(m, </a:t>
            </a:r>
            <a:r>
              <a:rPr lang="en-US" dirty="0" err="1" smtClean="0">
                <a:solidFill>
                  <a:srgbClr val="7030A0"/>
                </a:solidFill>
              </a:rPr>
              <a:t>i</a:t>
            </a:r>
            <a:r>
              <a:rPr lang="en-US" dirty="0" smtClean="0">
                <a:solidFill>
                  <a:srgbClr val="7030A0"/>
                </a:solidFill>
              </a:rPr>
              <a:t>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47551" y="3657600"/>
            <a:ext cx="115434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</a:t>
            </a:r>
            <a:r>
              <a:rPr lang="en-US" sz="1200" dirty="0" smtClean="0"/>
              <a:t>(“m/CS2113 </a:t>
            </a:r>
            <a:r>
              <a:rPr lang="en-US" sz="1200" dirty="0" err="1" smtClean="0"/>
              <a:t>i</a:t>
            </a:r>
            <a:r>
              <a:rPr lang="en-US" sz="1200" dirty="0" smtClean="0"/>
              <a:t>/1</a:t>
            </a:r>
            <a:r>
              <a:rPr lang="en-US" sz="1200" dirty="0"/>
              <a:t>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742981" y="2895600"/>
            <a:ext cx="143868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</a:t>
            </a:r>
            <a:r>
              <a:rPr lang="en-US" dirty="0" smtClean="0"/>
              <a:t>(“</a:t>
            </a:r>
            <a:r>
              <a:rPr lang="en-US" dirty="0"/>
              <a:t>delete m/CS2113 </a:t>
            </a:r>
            <a:r>
              <a:rPr lang="en-US" dirty="0" err="1"/>
              <a:t>i</a:t>
            </a:r>
            <a:r>
              <a:rPr lang="en-US" dirty="0"/>
              <a:t>/1</a:t>
            </a:r>
            <a:r>
              <a:rPr lang="en-US" dirty="0" smtClean="0"/>
              <a:t>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020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  <p:sp>
        <p:nvSpPr>
          <p:cNvPr id="40" name="Rectangle 62"/>
          <p:cNvSpPr/>
          <p:nvPr/>
        </p:nvSpPr>
        <p:spPr>
          <a:xfrm>
            <a:off x="4231981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DeleteCommand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</TotalTime>
  <Words>41</Words>
  <Application>Microsoft Office PowerPoint</Application>
  <PresentationFormat>全屏显示(4:3)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Xiaolin Cai</cp:lastModifiedBy>
  <cp:revision>72</cp:revision>
  <dcterms:created xsi:type="dcterms:W3CDTF">2016-07-22T14:33:02Z</dcterms:created>
  <dcterms:modified xsi:type="dcterms:W3CDTF">2018-09-28T03:29:20Z</dcterms:modified>
</cp:coreProperties>
</file>