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39734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fb</a:t>
                      </a:r>
                      <a:r>
                        <a:rPr lang="en-SG" u="sng" dirty="0"/>
                        <a:t>0: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3017860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</a:t>
            </a:r>
          </a:p>
          <a:p>
            <a:pPr algn="ctr"/>
            <a:r>
              <a:rPr lang="en-US" altLang="zh-CN" dirty="0"/>
              <a:t>m/CS2113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/1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55952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b1: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3639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fb</a:t>
                      </a:r>
                      <a:r>
                        <a:rPr lang="en-SG" u="sng" dirty="0"/>
                        <a:t>0: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26</cp:revision>
  <dcterms:created xsi:type="dcterms:W3CDTF">2017-07-27T00:35:51Z</dcterms:created>
  <dcterms:modified xsi:type="dcterms:W3CDTF">2018-09-28T03:47:13Z</dcterms:modified>
</cp:coreProperties>
</file>