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28/9/18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28/9/18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28/9/18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28/9/18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28/9/18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28/9/18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28/9/18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28/9/18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28/9/18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28/9/18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28/9/18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28/9/18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194316" y="2149099"/>
            <a:ext cx="1330472" cy="15626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list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44917" y="274577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618682"/>
              </p:ext>
            </p:extLst>
          </p:nvPr>
        </p:nvGraphicFramePr>
        <p:xfrm>
          <a:off x="473240" y="1476102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US" altLang="zh-CN" u="sng" dirty="0"/>
                        <a:t>fb</a:t>
                      </a:r>
                      <a:r>
                        <a:rPr lang="en-SG" u="sng" dirty="0"/>
                        <a:t>0:</a:t>
                      </a:r>
                      <a:r>
                        <a:rPr lang="en-US" altLang="zh-CN" sz="1800" u="sng" dirty="0"/>
                        <a:t>Forum</a:t>
                      </a:r>
                      <a:r>
                        <a:rPr lang="en-SG" sz="1800" u="sng" dirty="0"/>
                        <a:t>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44917" y="5180749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414719"/>
              </p:ext>
            </p:extLst>
          </p:nvPr>
        </p:nvGraphicFramePr>
        <p:xfrm>
          <a:off x="4423446" y="1476102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US" altLang="zh-CN" u="sng" dirty="0"/>
                        <a:t>f</a:t>
                      </a:r>
                      <a:r>
                        <a:rPr lang="en-SG" u="sng" dirty="0"/>
                        <a:t>b2:</a:t>
                      </a:r>
                      <a:r>
                        <a:rPr lang="en-US" altLang="zh-CN" sz="1800" u="sng" dirty="0"/>
                        <a:t>Forum</a:t>
                      </a:r>
                      <a:r>
                        <a:rPr lang="en-SG" sz="1800" u="sng" dirty="0"/>
                        <a:t>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967767"/>
              </p:ext>
            </p:extLst>
          </p:nvPr>
        </p:nvGraphicFramePr>
        <p:xfrm>
          <a:off x="2448342" y="1476102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US" altLang="zh-CN" u="sng" dirty="0"/>
                        <a:t>f</a:t>
                      </a:r>
                      <a:r>
                        <a:rPr lang="en-SG" u="sng" dirty="0"/>
                        <a:t>b1:</a:t>
                      </a:r>
                      <a:r>
                        <a:rPr lang="en-US" altLang="zh-CN" sz="1800" u="sng" dirty="0"/>
                        <a:t>Forum</a:t>
                      </a:r>
                      <a:r>
                        <a:rPr lang="en-SG" sz="1800" u="sng" dirty="0"/>
                        <a:t>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413171"/>
              </p:ext>
            </p:extLst>
          </p:nvPr>
        </p:nvGraphicFramePr>
        <p:xfrm>
          <a:off x="473239" y="3926589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US" altLang="zh-CN" u="sng" dirty="0"/>
                        <a:t>f</a:t>
                      </a:r>
                      <a:r>
                        <a:rPr lang="en-SG" u="sng" dirty="0"/>
                        <a:t>b0:</a:t>
                      </a:r>
                      <a:r>
                        <a:rPr lang="en-US" altLang="zh-CN" sz="1800" u="sng" dirty="0"/>
                        <a:t>Forum</a:t>
                      </a:r>
                      <a:r>
                        <a:rPr lang="en-SG" sz="1800" u="sng" dirty="0"/>
                        <a:t>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921942"/>
              </p:ext>
            </p:extLst>
          </p:nvPr>
        </p:nvGraphicFramePr>
        <p:xfrm>
          <a:off x="4423446" y="3926589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US" altLang="zh-CN" u="sng" dirty="0"/>
                        <a:t>f</a:t>
                      </a:r>
                      <a:r>
                        <a:rPr lang="en-SG" u="sng" dirty="0"/>
                        <a:t>b2:</a:t>
                      </a:r>
                      <a:r>
                        <a:rPr lang="en-US" altLang="zh-CN" sz="1800" u="sng" dirty="0" err="1"/>
                        <a:t>ForumBook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694291"/>
              </p:ext>
            </p:extLst>
          </p:nvPr>
        </p:nvGraphicFramePr>
        <p:xfrm>
          <a:off x="2448343" y="3926589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US" altLang="zh-CN" u="sng" dirty="0"/>
                        <a:t>f</a:t>
                      </a:r>
                      <a:r>
                        <a:rPr lang="en-SG" u="sng" dirty="0"/>
                        <a:t>b1:</a:t>
                      </a:r>
                      <a:r>
                        <a:rPr lang="en-US" altLang="zh-CN" sz="1800" u="sng" dirty="0" err="1"/>
                        <a:t>ForumBook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7E497F-B97D-46E2-8C9C-D52263C33E33}"/>
              </a:ext>
            </a:extLst>
          </p:cNvPr>
          <p:cNvCxnSpPr>
            <a:cxnSpLocks/>
          </p:cNvCxnSpPr>
          <p:nvPr/>
        </p:nvCxnSpPr>
        <p:spPr>
          <a:xfrm flipV="1">
            <a:off x="3338818" y="203889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9B8CDF7-0D47-4F21-BF2D-957E827A9877}"/>
              </a:ext>
            </a:extLst>
          </p:cNvPr>
          <p:cNvCxnSpPr>
            <a:cxnSpLocks/>
          </p:cNvCxnSpPr>
          <p:nvPr/>
        </p:nvCxnSpPr>
        <p:spPr>
          <a:xfrm flipV="1">
            <a:off x="3302417" y="4496762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35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Microsoft Office User</cp:lastModifiedBy>
  <cp:revision>39</cp:revision>
  <dcterms:created xsi:type="dcterms:W3CDTF">2017-07-27T00:35:51Z</dcterms:created>
  <dcterms:modified xsi:type="dcterms:W3CDTF">2018-09-28T04:02:00Z</dcterms:modified>
</cp:coreProperties>
</file>