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D39"/>
    <a:srgbClr val="7031A0"/>
    <a:srgbClr val="2D73C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46"/>
  </p:normalViewPr>
  <p:slideViewPr>
    <p:cSldViewPr showGuides="1">
      <p:cViewPr>
        <p:scale>
          <a:sx n="136" d="100"/>
          <a:sy n="136" d="100"/>
        </p:scale>
        <p:origin x="584" y="1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72226" y="607926"/>
            <a:ext cx="108619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19043" y="971597"/>
            <a:ext cx="0" cy="20764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47034" y="1143000"/>
            <a:ext cx="168611" cy="18287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-187234" y="533400"/>
            <a:ext cx="321832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637776" y="606177"/>
            <a:ext cx="10861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184593" y="969848"/>
            <a:ext cx="0" cy="20781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12585" y="1277084"/>
            <a:ext cx="147413" cy="16185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570795" y="622315"/>
            <a:ext cx="1418400" cy="330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UnitOfWork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5279501" y="952396"/>
            <a:ext cx="494" cy="20956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01334" y="2369481"/>
            <a:ext cx="131117" cy="4338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27184" y="1143000"/>
            <a:ext cx="11122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7184" y="1162901"/>
            <a:ext cx="11555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/>
              <a:t>deleteUser</a:t>
            </a:r>
            <a:r>
              <a:rPr lang="en-SG" sz="1400" dirty="0"/>
              <a:t> </a:t>
            </a:r>
            <a:r>
              <a:rPr lang="en-SG" sz="1400" dirty="0" err="1"/>
              <a:t>uName</a:t>
            </a:r>
            <a:r>
              <a:rPr lang="en-SG" sz="1400" dirty="0"/>
              <a:t>/john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399435" y="1277085"/>
            <a:ext cx="170149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5764" y="1319402"/>
            <a:ext cx="17014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 err="1">
                <a:solidFill>
                  <a:srgbClr val="2D73C1"/>
                </a:solidFill>
              </a:rPr>
              <a:t>deleteUser</a:t>
            </a:r>
            <a:r>
              <a:rPr lang="en-SG" sz="1400" dirty="0">
                <a:solidFill>
                  <a:srgbClr val="2D73C1"/>
                </a:solidFill>
              </a:rPr>
              <a:t> </a:t>
            </a:r>
            <a:r>
              <a:rPr lang="en-SG" sz="1400" dirty="0" err="1">
                <a:solidFill>
                  <a:srgbClr val="2D73C1"/>
                </a:solidFill>
              </a:rPr>
              <a:t>uName</a:t>
            </a:r>
            <a:r>
              <a:rPr lang="en-SG" sz="1400" dirty="0">
                <a:solidFill>
                  <a:srgbClr val="2D73C1"/>
                </a:solidFill>
              </a:rPr>
              <a:t>/john”</a:t>
            </a:r>
            <a:r>
              <a:rPr lang="en-US" sz="1400" dirty="0">
                <a:solidFill>
                  <a:srgbClr val="2D73C1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2747" y="1434688"/>
            <a:ext cx="1898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1A0"/>
                </a:solidFill>
              </a:rPr>
              <a:t>getUserByName</a:t>
            </a:r>
            <a:r>
              <a:rPr lang="en-US" sz="1400" dirty="0">
                <a:solidFill>
                  <a:srgbClr val="7031A0"/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99435" y="2881570"/>
            <a:ext cx="17014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2723" y="2971799"/>
            <a:ext cx="113552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88840" y="623088"/>
            <a:ext cx="1362272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280842" y="976142"/>
            <a:ext cx="2870" cy="207185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345910" y="1424825"/>
            <a:ext cx="17336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7209533" y="1701872"/>
            <a:ext cx="2077085" cy="27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-26342" y="1099672"/>
            <a:ext cx="1126" cy="19483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1F4022-5AD8-7A4C-8980-F68F7C69162D}"/>
              </a:ext>
            </a:extLst>
          </p:cNvPr>
          <p:cNvCxnSpPr>
            <a:cxnSpLocks/>
          </p:cNvCxnSpPr>
          <p:nvPr/>
        </p:nvCxnSpPr>
        <p:spPr>
          <a:xfrm>
            <a:off x="3251010" y="1384518"/>
            <a:ext cx="1958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F83257-F4F5-8048-90BD-0184D7949E0E}"/>
              </a:ext>
            </a:extLst>
          </p:cNvPr>
          <p:cNvCxnSpPr>
            <a:cxnSpLocks/>
          </p:cNvCxnSpPr>
          <p:nvPr/>
        </p:nvCxnSpPr>
        <p:spPr>
          <a:xfrm>
            <a:off x="3262335" y="2803302"/>
            <a:ext cx="19389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6CB4F46-0AE1-9645-9A37-BB0E2A615403}"/>
              </a:ext>
            </a:extLst>
          </p:cNvPr>
          <p:cNvSpPr txBox="1"/>
          <p:nvPr/>
        </p:nvSpPr>
        <p:spPr>
          <a:xfrm>
            <a:off x="3547929" y="1384518"/>
            <a:ext cx="1624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getUserRepository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D67F1ED-CB09-4640-8802-58B473881628}"/>
              </a:ext>
            </a:extLst>
          </p:cNvPr>
          <p:cNvSpPr/>
          <p:nvPr/>
        </p:nvSpPr>
        <p:spPr>
          <a:xfrm>
            <a:off x="9207355" y="1453665"/>
            <a:ext cx="146974" cy="248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7DA050-FB57-A64E-A909-A84253C9841D}"/>
              </a:ext>
            </a:extLst>
          </p:cNvPr>
          <p:cNvCxnSpPr>
            <a:cxnSpLocks/>
          </p:cNvCxnSpPr>
          <p:nvPr/>
        </p:nvCxnSpPr>
        <p:spPr>
          <a:xfrm>
            <a:off x="5379608" y="1777997"/>
            <a:ext cx="1736891" cy="0"/>
          </a:xfrm>
          <a:prstGeom prst="straightConnector1">
            <a:avLst/>
          </a:prstGeom>
          <a:ln w="19050">
            <a:solidFill>
              <a:srgbClr val="E46D3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8D1A69-12AF-A348-B515-22C964E3FE54}"/>
              </a:ext>
            </a:extLst>
          </p:cNvPr>
          <p:cNvCxnSpPr>
            <a:cxnSpLocks/>
          </p:cNvCxnSpPr>
          <p:nvPr/>
        </p:nvCxnSpPr>
        <p:spPr>
          <a:xfrm flipV="1">
            <a:off x="7212703" y="1460340"/>
            <a:ext cx="2021130" cy="1"/>
          </a:xfrm>
          <a:prstGeom prst="straightConnector1">
            <a:avLst/>
          </a:prstGeom>
          <a:ln w="19050">
            <a:solidFill>
              <a:srgbClr val="E46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3BF3380C-871E-464E-B841-6FDCE81D379F}"/>
              </a:ext>
            </a:extLst>
          </p:cNvPr>
          <p:cNvSpPr/>
          <p:nvPr/>
        </p:nvSpPr>
        <p:spPr>
          <a:xfrm>
            <a:off x="6323843" y="606469"/>
            <a:ext cx="158833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UserRepository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C204061-7B86-6D48-91D9-7E7744B0D3E4}"/>
              </a:ext>
            </a:extLst>
          </p:cNvPr>
          <p:cNvCxnSpPr>
            <a:cxnSpLocks/>
          </p:cNvCxnSpPr>
          <p:nvPr/>
        </p:nvCxnSpPr>
        <p:spPr>
          <a:xfrm>
            <a:off x="7148557" y="981285"/>
            <a:ext cx="0" cy="20667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D1866E-A63E-364C-BE5C-21E8CE4E5AA7}"/>
              </a:ext>
            </a:extLst>
          </p:cNvPr>
          <p:cNvSpPr/>
          <p:nvPr/>
        </p:nvSpPr>
        <p:spPr>
          <a:xfrm>
            <a:off x="7082663" y="1418712"/>
            <a:ext cx="112198" cy="3581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65901B-1996-DE4D-8ED2-3A2CD815DF09}"/>
              </a:ext>
            </a:extLst>
          </p:cNvPr>
          <p:cNvSpPr/>
          <p:nvPr/>
        </p:nvSpPr>
        <p:spPr>
          <a:xfrm>
            <a:off x="5209999" y="1371600"/>
            <a:ext cx="169609" cy="4607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CA3C36-D39C-C046-9614-6714A2E23235}"/>
              </a:ext>
            </a:extLst>
          </p:cNvPr>
          <p:cNvSpPr txBox="1"/>
          <p:nvPr/>
        </p:nvSpPr>
        <p:spPr>
          <a:xfrm>
            <a:off x="7385336" y="1468478"/>
            <a:ext cx="1898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D39"/>
                </a:solidFill>
              </a:rPr>
              <a:t>getUsers</a:t>
            </a:r>
            <a:r>
              <a:rPr lang="en-US" sz="1400" dirty="0">
                <a:solidFill>
                  <a:srgbClr val="E46D39"/>
                </a:solidFill>
              </a:rPr>
              <a:t>().filter(“john”)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67B547A-543B-404E-B62B-1F045E44548A}"/>
              </a:ext>
            </a:extLst>
          </p:cNvPr>
          <p:cNvCxnSpPr>
            <a:cxnSpLocks/>
          </p:cNvCxnSpPr>
          <p:nvPr/>
        </p:nvCxnSpPr>
        <p:spPr>
          <a:xfrm>
            <a:off x="3251011" y="2380984"/>
            <a:ext cx="1958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CA58A29-58AF-0045-AF37-D0A1B9EE4EB7}"/>
              </a:ext>
            </a:extLst>
          </p:cNvPr>
          <p:cNvSpPr txBox="1"/>
          <p:nvPr/>
        </p:nvSpPr>
        <p:spPr>
          <a:xfrm>
            <a:off x="3540308" y="2374149"/>
            <a:ext cx="1624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getUserRepository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37FC1A-30AD-3F48-936C-040A58C85158}"/>
              </a:ext>
            </a:extLst>
          </p:cNvPr>
          <p:cNvSpPr txBox="1"/>
          <p:nvPr/>
        </p:nvSpPr>
        <p:spPr>
          <a:xfrm>
            <a:off x="5579656" y="2389346"/>
            <a:ext cx="1898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1A0"/>
                </a:solidFill>
              </a:rPr>
              <a:t>deleteUser</a:t>
            </a:r>
            <a:r>
              <a:rPr lang="en-US" sz="1400" dirty="0">
                <a:solidFill>
                  <a:srgbClr val="7031A0"/>
                </a:solidFill>
              </a:rPr>
              <a:t>(user)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040E6A9-E539-7B41-8571-16AA13821BDC}"/>
              </a:ext>
            </a:extLst>
          </p:cNvPr>
          <p:cNvCxnSpPr>
            <a:cxnSpLocks/>
          </p:cNvCxnSpPr>
          <p:nvPr/>
        </p:nvCxnSpPr>
        <p:spPr>
          <a:xfrm>
            <a:off x="5345910" y="2381250"/>
            <a:ext cx="17336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1D12F9D-556D-6648-A55A-EFF39898F45E}"/>
              </a:ext>
            </a:extLst>
          </p:cNvPr>
          <p:cNvCxnSpPr>
            <a:cxnSpLocks/>
          </p:cNvCxnSpPr>
          <p:nvPr/>
        </p:nvCxnSpPr>
        <p:spPr>
          <a:xfrm flipV="1">
            <a:off x="7187249" y="2380773"/>
            <a:ext cx="2021130" cy="1"/>
          </a:xfrm>
          <a:prstGeom prst="straightConnector1">
            <a:avLst/>
          </a:prstGeom>
          <a:ln w="19050">
            <a:solidFill>
              <a:srgbClr val="E46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949533B-F785-2145-96EA-77C34A29F09B}"/>
              </a:ext>
            </a:extLst>
          </p:cNvPr>
          <p:cNvSpPr txBox="1"/>
          <p:nvPr/>
        </p:nvSpPr>
        <p:spPr>
          <a:xfrm>
            <a:off x="7353715" y="2391692"/>
            <a:ext cx="1898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D39"/>
                </a:solidFill>
              </a:rPr>
              <a:t>deleteUser</a:t>
            </a:r>
            <a:r>
              <a:rPr lang="en-US" sz="1400" dirty="0">
                <a:solidFill>
                  <a:srgbClr val="E46D39"/>
                </a:solidFill>
              </a:rPr>
              <a:t>(</a:t>
            </a:r>
            <a:r>
              <a:rPr lang="en-US" sz="1400" dirty="0" err="1">
                <a:solidFill>
                  <a:srgbClr val="E46D39"/>
                </a:solidFill>
              </a:rPr>
              <a:t>user.getId</a:t>
            </a:r>
            <a:r>
              <a:rPr lang="en-US" sz="1400" dirty="0">
                <a:solidFill>
                  <a:srgbClr val="E46D39"/>
                </a:solidFill>
              </a:rPr>
              <a:t>())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56A9901-B8C9-8448-9ADE-0DEFB5B84853}"/>
              </a:ext>
            </a:extLst>
          </p:cNvPr>
          <p:cNvSpPr/>
          <p:nvPr/>
        </p:nvSpPr>
        <p:spPr>
          <a:xfrm>
            <a:off x="9204485" y="2387135"/>
            <a:ext cx="152714" cy="2798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FC244D9-1E03-D34A-807A-75144B08686A}"/>
              </a:ext>
            </a:extLst>
          </p:cNvPr>
          <p:cNvSpPr/>
          <p:nvPr/>
        </p:nvSpPr>
        <p:spPr>
          <a:xfrm>
            <a:off x="7079528" y="2377747"/>
            <a:ext cx="121396" cy="3554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9A448F-BA2B-7545-8D0C-1EDB2EAD00B9}"/>
              </a:ext>
            </a:extLst>
          </p:cNvPr>
          <p:cNvCxnSpPr>
            <a:cxnSpLocks/>
          </p:cNvCxnSpPr>
          <p:nvPr/>
        </p:nvCxnSpPr>
        <p:spPr>
          <a:xfrm flipV="1">
            <a:off x="7194862" y="2663795"/>
            <a:ext cx="2077085" cy="27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1B33BDF-1B95-C94E-A54C-985DC8D34A7C}"/>
              </a:ext>
            </a:extLst>
          </p:cNvPr>
          <p:cNvCxnSpPr>
            <a:cxnSpLocks/>
          </p:cNvCxnSpPr>
          <p:nvPr/>
        </p:nvCxnSpPr>
        <p:spPr>
          <a:xfrm>
            <a:off x="5332451" y="2733218"/>
            <a:ext cx="1736891" cy="0"/>
          </a:xfrm>
          <a:prstGeom prst="straightConnector1">
            <a:avLst/>
          </a:prstGeom>
          <a:ln w="19050">
            <a:solidFill>
              <a:srgbClr val="E46D3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5D7BF70-460D-EC4E-A028-EE67288325A0}"/>
              </a:ext>
            </a:extLst>
          </p:cNvPr>
          <p:cNvSpPr/>
          <p:nvPr/>
        </p:nvSpPr>
        <p:spPr>
          <a:xfrm>
            <a:off x="2679602" y="2135406"/>
            <a:ext cx="7010015" cy="972252"/>
          </a:xfrm>
          <a:prstGeom prst="rect">
            <a:avLst/>
          </a:prstGeom>
          <a:solidFill>
            <a:schemeClr val="accent5">
              <a:lumMod val="75000"/>
              <a:alpha val="29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nip Single Corner Rectangle 161">
            <a:extLst>
              <a:ext uri="{FF2B5EF4-FFF2-40B4-BE49-F238E27FC236}">
                <a16:creationId xmlns:a16="http://schemas.microsoft.com/office/drawing/2014/main" id="{24173F3B-DF15-B44A-AAD7-CDA8447BC302}"/>
              </a:ext>
            </a:extLst>
          </p:cNvPr>
          <p:cNvSpPr/>
          <p:nvPr/>
        </p:nvSpPr>
        <p:spPr>
          <a:xfrm rot="10800000" flipH="1">
            <a:off x="2681468" y="2135406"/>
            <a:ext cx="392426" cy="258750"/>
          </a:xfrm>
          <a:prstGeom prst="snip1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8B8DDD-5213-6347-8516-D48717F66626}"/>
              </a:ext>
            </a:extLst>
          </p:cNvPr>
          <p:cNvSpPr txBox="1"/>
          <p:nvPr/>
        </p:nvSpPr>
        <p:spPr>
          <a:xfrm>
            <a:off x="2663071" y="2071546"/>
            <a:ext cx="4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0982779-D485-3742-B65B-2E678F732FBA}"/>
              </a:ext>
            </a:extLst>
          </p:cNvPr>
          <p:cNvSpPr txBox="1"/>
          <p:nvPr/>
        </p:nvSpPr>
        <p:spPr>
          <a:xfrm>
            <a:off x="3447748" y="2092093"/>
            <a:ext cx="141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[valid user]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F55466C-66BC-7C47-8F9D-5213C9E91807}"/>
              </a:ext>
            </a:extLst>
          </p:cNvPr>
          <p:cNvCxnSpPr>
            <a:cxnSpLocks/>
          </p:cNvCxnSpPr>
          <p:nvPr/>
        </p:nvCxnSpPr>
        <p:spPr>
          <a:xfrm>
            <a:off x="3262335" y="1833163"/>
            <a:ext cx="19389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67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Xiaolin</cp:lastModifiedBy>
  <cp:revision>79</cp:revision>
  <dcterms:created xsi:type="dcterms:W3CDTF">2016-07-22T14:33:02Z</dcterms:created>
  <dcterms:modified xsi:type="dcterms:W3CDTF">2018-10-24T14:04:04Z</dcterms:modified>
</cp:coreProperties>
</file>