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74" r:id="rId6"/>
    <p:sldId id="270" r:id="rId7"/>
    <p:sldId id="273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04D"/>
    <a:srgbClr val="E46D39"/>
    <a:srgbClr val="7031A0"/>
    <a:srgbClr val="2D73C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/>
    <p:restoredTop sz="94646"/>
  </p:normalViewPr>
  <p:slideViewPr>
    <p:cSldViewPr showGuides="1">
      <p:cViewPr>
        <p:scale>
          <a:sx n="127" d="100"/>
          <a:sy n="127" d="100"/>
        </p:scale>
        <p:origin x="992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3F26EF-B539-F247-809B-5A9686CEF987}"/>
              </a:ext>
            </a:extLst>
          </p:cNvPr>
          <p:cNvGrpSpPr/>
          <p:nvPr/>
        </p:nvGrpSpPr>
        <p:grpSpPr>
          <a:xfrm>
            <a:off x="-187234" y="533400"/>
            <a:ext cx="12002413" cy="3543081"/>
            <a:chOff x="-187234" y="533400"/>
            <a:chExt cx="12002413" cy="3543081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6607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52662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updatePass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</a:t>
              </a:r>
            </a:p>
            <a:p>
              <a:r>
                <a:rPr lang="en-SG" sz="1400" dirty="0" err="1"/>
                <a:t>uPass</a:t>
              </a:r>
              <a:r>
                <a:rPr lang="en-SG" sz="1400" dirty="0"/>
                <a:t>/098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4" y="1319402"/>
              <a:ext cx="170149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SG" sz="1400" dirty="0" err="1">
                  <a:solidFill>
                    <a:srgbClr val="2D73C1"/>
                  </a:solidFill>
                </a:rPr>
                <a:t>updatePass</a:t>
              </a:r>
              <a:r>
                <a:rPr lang="en-SG" sz="1400" dirty="0">
                  <a:solidFill>
                    <a:srgbClr val="2D73C1"/>
                  </a:solidFill>
                </a:rPr>
                <a:t> </a:t>
              </a:r>
              <a:r>
                <a:rPr lang="en-SG" sz="1400" dirty="0" err="1">
                  <a:solidFill>
                    <a:srgbClr val="2D73C1"/>
                  </a:solidFill>
                </a:rPr>
                <a:t>uName</a:t>
              </a:r>
              <a:r>
                <a:rPr lang="en-SG" sz="1400" dirty="0">
                  <a:solidFill>
                    <a:srgbClr val="2D73C1"/>
                  </a:solidFill>
                </a:rPr>
                <a:t>/john</a:t>
              </a:r>
            </a:p>
            <a:p>
              <a:r>
                <a:rPr lang="en-SG" sz="1400" dirty="0" err="1">
                  <a:solidFill>
                    <a:srgbClr val="2D73C1"/>
                  </a:solidFill>
                </a:rPr>
                <a:t>uPass</a:t>
              </a:r>
              <a:r>
                <a:rPr lang="en-SG" sz="1400" dirty="0">
                  <a:solidFill>
                    <a:srgbClr val="2D73C1"/>
                  </a:solidFill>
                </a:rPr>
                <a:t>/098”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0318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6126" y="379090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790902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61537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4209"/>
              <a:ext cx="133193" cy="3287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703" y="150832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7499"/>
              <a:ext cx="133190" cy="3940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509581" y="1507123"/>
              <a:ext cx="18476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79482" y="1851543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7005" y="2820388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5840" y="311790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4516" y="2831891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543813" y="2825056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584710" y="2890686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updateUser</a:t>
              </a:r>
              <a:r>
                <a:rPr lang="en-US" sz="14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50964" y="2882590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460" y="2934712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353926" y="294563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</a:t>
              </a:r>
              <a:r>
                <a:rPr lang="en-US" sz="1100" dirty="0" err="1">
                  <a:solidFill>
                    <a:srgbClr val="E46D39"/>
                  </a:solidFill>
                </a:rPr>
                <a:t>user.getId</a:t>
              </a:r>
              <a:r>
                <a:rPr lang="en-US" sz="1100" dirty="0">
                  <a:solidFill>
                    <a:srgbClr val="E46D39"/>
                  </a:solidFill>
                </a:rPr>
                <a:t>())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07990" y="2934712"/>
              <a:ext cx="152714" cy="1831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3033" y="2874429"/>
              <a:ext cx="121396" cy="3096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367" y="3114702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5956" y="3184125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6074951-D93D-C24F-BE83-141A422638A3}"/>
                </a:ext>
              </a:extLst>
            </p:cNvPr>
            <p:cNvGrpSpPr/>
            <p:nvPr/>
          </p:nvGrpSpPr>
          <p:grpSpPr>
            <a:xfrm>
              <a:off x="2587485" y="1897911"/>
              <a:ext cx="9122143" cy="2178570"/>
              <a:chOff x="2680850" y="2421738"/>
              <a:chExt cx="7010015" cy="167414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5D7BF70-460D-EC4E-A028-EE67288325A0}"/>
                  </a:ext>
                </a:extLst>
              </p:cNvPr>
              <p:cNvSpPr/>
              <p:nvPr/>
            </p:nvSpPr>
            <p:spPr>
              <a:xfrm>
                <a:off x="2680850" y="2461497"/>
                <a:ext cx="7010015" cy="1634388"/>
              </a:xfrm>
              <a:prstGeom prst="rect">
                <a:avLst/>
              </a:prstGeom>
              <a:solidFill>
                <a:schemeClr val="accent5">
                  <a:lumMod val="75000"/>
                  <a:alpha val="29000"/>
                </a:schemeClr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Snip Single Corner Rectangle 161">
                <a:extLst>
                  <a:ext uri="{FF2B5EF4-FFF2-40B4-BE49-F238E27FC236}">
                    <a16:creationId xmlns:a16="http://schemas.microsoft.com/office/drawing/2014/main" id="{24173F3B-DF15-B44A-AAD7-CDA8447BC302}"/>
                  </a:ext>
                </a:extLst>
              </p:cNvPr>
              <p:cNvSpPr/>
              <p:nvPr/>
            </p:nvSpPr>
            <p:spPr>
              <a:xfrm rot="10800000" flipH="1">
                <a:off x="2684973" y="2465051"/>
                <a:ext cx="392426" cy="258750"/>
              </a:xfrm>
              <a:prstGeom prst="snip1Rect">
                <a:avLst/>
              </a:prstGeom>
              <a:solidFill>
                <a:schemeClr val="accent5">
                  <a:lumMod val="75000"/>
                  <a:alpha val="7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98B8DDD-5213-6347-8516-D48717F66626}"/>
                  </a:ext>
                </a:extLst>
              </p:cNvPr>
              <p:cNvSpPr txBox="1"/>
              <p:nvPr/>
            </p:nvSpPr>
            <p:spPr>
              <a:xfrm>
                <a:off x="2701463" y="2438161"/>
                <a:ext cx="47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0982779-D485-3742-B65B-2E678F732FBA}"/>
                  </a:ext>
                </a:extLst>
              </p:cNvPr>
              <p:cNvSpPr txBox="1"/>
              <p:nvPr/>
            </p:nvSpPr>
            <p:spPr>
              <a:xfrm>
                <a:off x="3451253" y="2421738"/>
                <a:ext cx="1419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[valid user]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4710" y="3459835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50964" y="3451739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9539" y="3457624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415" y="3803707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4515" y="379090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6296" y="3457589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8705" y="3450754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1E461F5-0C00-D44B-8FF0-54C7448808C7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9DA627-8402-4F49-A142-43571776D2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040901-2BE1-F348-BAD1-A6AF4DB6E321}"/>
                </a:ext>
              </a:extLst>
            </p:cNvPr>
            <p:cNvSpPr/>
            <p:nvPr/>
          </p:nvSpPr>
          <p:spPr>
            <a:xfrm>
              <a:off x="11021175" y="2178662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DA2F113-400D-334F-89C5-32EC01458D49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190810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49BC1D-169A-DB44-8F4A-535D8543A5F3}"/>
                </a:ext>
              </a:extLst>
            </p:cNvPr>
            <p:cNvSpPr txBox="1"/>
            <p:nvPr/>
          </p:nvSpPr>
          <p:spPr>
            <a:xfrm>
              <a:off x="3496663" y="2190809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setPassword</a:t>
              </a:r>
              <a:r>
                <a:rPr lang="en-US" sz="1400" dirty="0">
                  <a:solidFill>
                    <a:srgbClr val="0070C0"/>
                  </a:solidFill>
                </a:rPr>
                <a:t>(“098”)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F36F8F3-2524-3946-8035-7280DAA657E1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473424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886-6C28-6240-BEB4-E95F66B37D30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deleteUser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4" y="1319402"/>
              <a:ext cx="17014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SG" sz="1400" dirty="0" err="1">
                  <a:solidFill>
                    <a:srgbClr val="2D73C1"/>
                  </a:solidFill>
                </a:rPr>
                <a:t>deleteUser</a:t>
              </a:r>
              <a:r>
                <a:rPr lang="en-SG" sz="1400" dirty="0">
                  <a:solidFill>
                    <a:srgbClr val="2D73C1"/>
                  </a:solidFill>
                </a:rPr>
                <a:t> </a:t>
              </a:r>
              <a:r>
                <a:rPr lang="en-SG" sz="1400" dirty="0" err="1">
                  <a:solidFill>
                    <a:srgbClr val="2D73C1"/>
                  </a:solidFill>
                </a:rPr>
                <a:t>uName</a:t>
              </a:r>
              <a:r>
                <a:rPr lang="en-SG" sz="1400" dirty="0">
                  <a:solidFill>
                    <a:srgbClr val="2D73C1"/>
                  </a:solidFill>
                </a:rPr>
                <a:t>/john”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33606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2482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490935"/>
              <a:ext cx="133193" cy="3520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490936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18713"/>
              <a:ext cx="133190" cy="4328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533285" y="1519789"/>
              <a:ext cx="18476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540308" y="237414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581205" y="2484731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deleteUser</a:t>
              </a:r>
              <a:r>
                <a:rPr lang="en-US" sz="14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7378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180" y="2523569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348479" y="2507703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E46D39"/>
                  </a:solidFill>
                </a:rPr>
                <a:t>deleteUser</a:t>
              </a:r>
              <a:r>
                <a:rPr lang="en-US" sz="1400" dirty="0">
                  <a:solidFill>
                    <a:srgbClr val="E46D39"/>
                  </a:solidFill>
                </a:rPr>
                <a:t>(</a:t>
              </a:r>
              <a:r>
                <a:rPr lang="en-US" sz="1400" dirty="0" err="1">
                  <a:solidFill>
                    <a:srgbClr val="E46D39"/>
                  </a:solidFill>
                </a:rPr>
                <a:t>user.getId</a:t>
              </a:r>
              <a:r>
                <a:rPr lang="en-US" sz="1400" dirty="0">
                  <a:solidFill>
                    <a:srgbClr val="E46D39"/>
                  </a:solidFill>
                </a:rPr>
                <a:t>())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0131" y="2523569"/>
              <a:ext cx="152714" cy="2132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79528" y="2470698"/>
              <a:ext cx="121396" cy="262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567" y="2728642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51" y="2733218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67000" y="2127340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447748" y="2092093"/>
              <a:ext cx="1419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905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9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9F0BB1-E608-924B-883F-609818FA05E4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deleteModule</a:t>
              </a:r>
              <a:endParaRPr lang="en-SG" sz="1400" dirty="0"/>
            </a:p>
            <a:p>
              <a:r>
                <a:rPr lang="en-SG" sz="1400" dirty="0" err="1"/>
                <a:t>mCode</a:t>
              </a:r>
              <a:r>
                <a:rPr lang="en-SG" sz="1400" dirty="0"/>
                <a:t>/CS2113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57596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deleteModule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</a:rPr>
                <a:t>mCode</a:t>
              </a:r>
              <a:r>
                <a:rPr lang="en-US" sz="1400" dirty="0">
                  <a:solidFill>
                    <a:srgbClr val="0070C0"/>
                  </a:solidFill>
                </a:rPr>
                <a:t>/CS2113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1359" y="1468605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getModuleByCode</a:t>
              </a:r>
              <a:r>
                <a:rPr lang="en-US" sz="1100" dirty="0">
                  <a:solidFill>
                    <a:srgbClr val="7031A0"/>
                  </a:solidFill>
                </a:rPr>
                <a:t>(“CS2113”)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ModuleRepository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getModuleBy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9038" y="2374149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90318" y="2498786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removeModule</a:t>
              </a:r>
              <a:r>
                <a:rPr lang="en-US" sz="1100" dirty="0">
                  <a:solidFill>
                    <a:srgbClr val="7031A0"/>
                  </a:solidFill>
                </a:rPr>
                <a:t>(module)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52532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63" y="2524298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437431" y="2507370"/>
              <a:ext cx="189899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removeIf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3902" y="2534095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7859" y="2460580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8118" y="2822604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37" y="2819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80850" y="2130964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447748" y="2092093"/>
              <a:ext cx="1419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module]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3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0C4D34-D0D1-BD4C-A717-502907A92C35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3840" y="2129773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updateModule</a:t>
              </a:r>
              <a:r>
                <a:rPr lang="en-SG" sz="1400" dirty="0"/>
                <a:t> </a:t>
              </a:r>
              <a:r>
                <a:rPr lang="en-SG" sz="1400" dirty="0" err="1"/>
                <a:t>mId</a:t>
              </a:r>
              <a:r>
                <a:rPr lang="en-SG" sz="1400" dirty="0"/>
                <a:t>/3 </a:t>
              </a:r>
              <a:r>
                <a:rPr lang="en-SG" sz="1400" dirty="0" err="1"/>
                <a:t>mTitle</a:t>
              </a:r>
              <a:r>
                <a:rPr lang="en-SG" sz="1400" dirty="0"/>
                <a:t>/Software </a:t>
              </a:r>
              <a:r>
                <a:rPr lang="en-SG" sz="1400" dirty="0" err="1"/>
                <a:t>Eng</a:t>
              </a:r>
              <a:r>
                <a:rPr lang="en-SG" sz="1400" dirty="0"/>
                <a:t> and OOP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5741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execute(“</a:t>
              </a:r>
              <a:r>
                <a:rPr lang="en-US" sz="1200" dirty="0" err="1">
                  <a:solidFill>
                    <a:srgbClr val="0070C0"/>
                  </a:solidFill>
                </a:rPr>
                <a:t>updateModule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 err="1">
                  <a:solidFill>
                    <a:srgbClr val="0070C0"/>
                  </a:solidFill>
                </a:rPr>
                <a:t>mId</a:t>
              </a:r>
              <a:r>
                <a:rPr lang="en-US" sz="1200" dirty="0">
                  <a:solidFill>
                    <a:srgbClr val="0070C0"/>
                  </a:solidFill>
                </a:rPr>
                <a:t>/3 </a:t>
              </a:r>
              <a:r>
                <a:rPr lang="en-US" sz="1200" dirty="0" err="1">
                  <a:solidFill>
                    <a:srgbClr val="0070C0"/>
                  </a:solidFill>
                </a:rPr>
                <a:t>mTitle</a:t>
              </a:r>
              <a:r>
                <a:rPr lang="en-US" sz="1200" dirty="0">
                  <a:solidFill>
                    <a:srgbClr val="0070C0"/>
                  </a:solidFill>
                </a:rPr>
                <a:t>/Software </a:t>
              </a:r>
              <a:r>
                <a:rPr lang="en-US" sz="1200" dirty="0" err="1">
                  <a:solidFill>
                    <a:srgbClr val="0070C0"/>
                  </a:solidFill>
                </a:rPr>
                <a:t>Eng</a:t>
              </a:r>
              <a:r>
                <a:rPr lang="en-US" sz="1200" dirty="0">
                  <a:solidFill>
                    <a:srgbClr val="0070C0"/>
                  </a:solidFill>
                </a:rPr>
                <a:t> and OOP</a:t>
              </a:r>
              <a:r>
                <a:rPr lang="en-SG" sz="1200" dirty="0">
                  <a:solidFill>
                    <a:srgbClr val="2D73C1"/>
                  </a:solidFill>
                </a:rPr>
                <a:t>”</a:t>
              </a:r>
              <a:r>
                <a:rPr lang="en-US" sz="12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3978" y="1478585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getModule</a:t>
              </a:r>
              <a:r>
                <a:rPr lang="en-US" sz="1100" dirty="0">
                  <a:solidFill>
                    <a:srgbClr val="7031A0"/>
                  </a:solidFill>
                </a:rPr>
                <a:t>(3)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ModuleRepository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getModuleBy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9038" y="2374149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90318" y="2498786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updateModule</a:t>
              </a:r>
              <a:r>
                <a:rPr lang="en-US" sz="1100" dirty="0">
                  <a:solidFill>
                    <a:srgbClr val="7031A0"/>
                  </a:solidFill>
                </a:rPr>
                <a:t>(module)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52532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63" y="2524298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411694" y="2546997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(module)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3902" y="2534095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7859" y="2460580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8118" y="2822604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37" y="2819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66996" y="2091729"/>
              <a:ext cx="2012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module]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0C4D34-D0D1-BD4C-A717-502907A92C35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createModule</a:t>
              </a:r>
              <a:endParaRPr lang="en-SG" sz="1400" dirty="0"/>
            </a:p>
            <a:p>
              <a:r>
                <a:rPr lang="en-SG" sz="1400" dirty="0" err="1"/>
                <a:t>mCode</a:t>
              </a:r>
              <a:r>
                <a:rPr lang="en-SG" sz="1400" dirty="0"/>
                <a:t>/CS2113 </a:t>
              </a:r>
              <a:r>
                <a:rPr lang="en-SG" sz="1400" dirty="0" err="1"/>
                <a:t>mTitle</a:t>
              </a:r>
              <a:r>
                <a:rPr lang="en-SG" sz="1400" dirty="0"/>
                <a:t>/Software Engineering and OOP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execute(“</a:t>
              </a:r>
              <a:r>
                <a:rPr lang="en-US" sz="1200" dirty="0" err="1">
                  <a:solidFill>
                    <a:srgbClr val="0070C0"/>
                  </a:solidFill>
                </a:rPr>
                <a:t>createModule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mCode</a:t>
              </a:r>
              <a:r>
                <a:rPr lang="en-US" sz="1200" dirty="0">
                  <a:solidFill>
                    <a:srgbClr val="0070C0"/>
                  </a:solidFill>
                </a:rPr>
                <a:t>/CS2113 </a:t>
              </a:r>
              <a:r>
                <a:rPr lang="en-US" sz="1200" dirty="0" err="1">
                  <a:solidFill>
                    <a:srgbClr val="0070C0"/>
                  </a:solidFill>
                </a:rPr>
                <a:t>mTitle</a:t>
              </a:r>
              <a:r>
                <a:rPr lang="en-US" sz="1200" dirty="0">
                  <a:solidFill>
                    <a:srgbClr val="0070C0"/>
                  </a:solidFill>
                </a:rPr>
                <a:t>/Software Engineering and OOP</a:t>
              </a:r>
              <a:r>
                <a:rPr lang="en-SG" sz="1200" dirty="0">
                  <a:solidFill>
                    <a:srgbClr val="2D73C1"/>
                  </a:solidFill>
                </a:rPr>
                <a:t>”</a:t>
              </a:r>
              <a:r>
                <a:rPr lang="en-US" sz="12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1359" y="1468605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getModuleByCode</a:t>
              </a:r>
              <a:r>
                <a:rPr lang="en-US" sz="1100" dirty="0">
                  <a:solidFill>
                    <a:srgbClr val="7031A0"/>
                  </a:solidFill>
                </a:rPr>
                <a:t>(“CS2113”)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ModuleRepository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getModuleBy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9038" y="2374149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90318" y="2498786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addModule</a:t>
              </a:r>
              <a:r>
                <a:rPr lang="en-US" sz="1100" dirty="0">
                  <a:solidFill>
                    <a:srgbClr val="7031A0"/>
                  </a:solidFill>
                </a:rPr>
                <a:t>(module)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52532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63" y="2524298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6366" y="2534119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E46D39"/>
                  </a:solidFill>
                </a:rPr>
                <a:t>add(module)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3902" y="2534095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7859" y="2460580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8118" y="2822604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37" y="2819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3840" y="2129773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66996" y="2091729"/>
              <a:ext cx="2012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[module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does not exist</a:t>
              </a:r>
              <a:r>
                <a:rPr lang="en-US" sz="1400" dirty="0"/>
                <a:t>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0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C8786-8AA8-C74C-B1A8-7F5A403C570C}"/>
              </a:ext>
            </a:extLst>
          </p:cNvPr>
          <p:cNvGrpSpPr/>
          <p:nvPr/>
        </p:nvGrpSpPr>
        <p:grpSpPr>
          <a:xfrm>
            <a:off x="-187234" y="533400"/>
            <a:ext cx="12002413" cy="3574734"/>
            <a:chOff x="-187234" y="533400"/>
            <a:chExt cx="12002413" cy="357473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4099" y="1929172"/>
              <a:ext cx="8840130" cy="2178962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3719" y="1936682"/>
              <a:ext cx="494877" cy="344965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0519" y="1851544"/>
              <a:ext cx="600400" cy="49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setAdmin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 set/true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execute(“</a:t>
              </a:r>
              <a:r>
                <a:rPr lang="en-US" sz="1600" dirty="0" err="1">
                  <a:solidFill>
                    <a:srgbClr val="0070C0"/>
                  </a:solidFill>
                </a:rPr>
                <a:t>setAdmin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 err="1">
                  <a:solidFill>
                    <a:srgbClr val="0070C0"/>
                  </a:solidFill>
                </a:rPr>
                <a:t>uName</a:t>
              </a:r>
              <a:r>
                <a:rPr lang="en-US" sz="1600" dirty="0">
                  <a:solidFill>
                    <a:srgbClr val="0070C0"/>
                  </a:solidFill>
                </a:rPr>
                <a:t>/john set/true</a:t>
              </a:r>
              <a:r>
                <a:rPr lang="en-SG" sz="1600" dirty="0">
                  <a:solidFill>
                    <a:srgbClr val="2D73C1"/>
                  </a:solidFill>
                </a:rPr>
                <a:t>”</a:t>
              </a:r>
              <a:r>
                <a:rPr lang="en-US" sz="16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5591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10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2904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422603" y="1540657"/>
              <a:ext cx="181834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0948" y="2713453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83" y="301097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9" y="2724956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6486" y="2718121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87766" y="2842758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updateUser</a:t>
              </a:r>
              <a:r>
                <a:rPr lang="en-US" sz="11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8" y="2796504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011" y="2868270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3814" y="287809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(user)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1350" y="2878067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5307" y="2804552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5566" y="3166576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85" y="3163372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15909" y="2009000"/>
              <a:ext cx="2537757" cy="41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78653" y="3352900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4907" y="3344804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3482" y="3350689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358" y="3696772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8" y="368396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0239" y="335065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2648" y="334381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B2308537-1BFE-124F-BFB9-CA0DDEA18E6E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A09792-155E-4549-9C98-39983F9F5B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3A351F-7F6D-3040-B347-7FCF7174D4EA}"/>
                </a:ext>
              </a:extLst>
            </p:cNvPr>
            <p:cNvSpPr/>
            <p:nvPr/>
          </p:nvSpPr>
          <p:spPr>
            <a:xfrm>
              <a:off x="11021175" y="2057400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41DAD0-CC54-E74C-9B70-664300F931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069548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02BAF39-9F7A-1D49-9154-FFBD2CE3EC7A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352162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448A8D-76D8-2149-8F8B-B3E13A788C75}"/>
                </a:ext>
              </a:extLst>
            </p:cNvPr>
            <p:cNvSpPr txBox="1"/>
            <p:nvPr/>
          </p:nvSpPr>
          <p:spPr>
            <a:xfrm>
              <a:off x="5578653" y="2083642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setAdmin</a:t>
              </a:r>
              <a:r>
                <a:rPr lang="en-US" sz="1400" dirty="0">
                  <a:solidFill>
                    <a:srgbClr val="0070C0"/>
                  </a:solidFill>
                </a:rPr>
                <a:t>(true)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6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5A5C0E-D2ED-8E48-A2E1-D2FD9E7C0034}"/>
              </a:ext>
            </a:extLst>
          </p:cNvPr>
          <p:cNvGrpSpPr/>
          <p:nvPr/>
        </p:nvGrpSpPr>
        <p:grpSpPr>
          <a:xfrm>
            <a:off x="-187234" y="533400"/>
            <a:ext cx="12002413" cy="3574734"/>
            <a:chOff x="-187234" y="533400"/>
            <a:chExt cx="12002413" cy="357473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4099" y="1929172"/>
              <a:ext cx="8840130" cy="2178962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blockUser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 block/true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execute(“</a:t>
              </a:r>
              <a:r>
                <a:rPr lang="en-US" sz="1600" dirty="0" err="1">
                  <a:solidFill>
                    <a:srgbClr val="0070C0"/>
                  </a:solidFill>
                </a:rPr>
                <a:t>blockUser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 err="1">
                  <a:solidFill>
                    <a:srgbClr val="0070C0"/>
                  </a:solidFill>
                </a:rPr>
                <a:t>uName</a:t>
              </a:r>
              <a:r>
                <a:rPr lang="en-US" sz="1600" dirty="0">
                  <a:solidFill>
                    <a:srgbClr val="0070C0"/>
                  </a:solidFill>
                </a:rPr>
                <a:t>/john block/true</a:t>
              </a:r>
              <a:r>
                <a:rPr lang="en-SG" sz="1600" dirty="0">
                  <a:solidFill>
                    <a:srgbClr val="2D73C1"/>
                  </a:solidFill>
                </a:rPr>
                <a:t>”</a:t>
              </a:r>
              <a:r>
                <a:rPr lang="en-US" sz="16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5591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10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2904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422603" y="1540657"/>
              <a:ext cx="181834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0948" y="2713453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83" y="301097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9" y="2724956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6486" y="2718121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87766" y="2842758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updateUser</a:t>
              </a:r>
              <a:r>
                <a:rPr lang="en-US" sz="11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8" y="2796504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011" y="2868270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3814" y="287809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(user)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1350" y="2878067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5307" y="2804552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5566" y="3166576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85" y="3163372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3719" y="1936682"/>
              <a:ext cx="494877" cy="344965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0519" y="1851544"/>
              <a:ext cx="600400" cy="49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15909" y="2009000"/>
              <a:ext cx="2537757" cy="41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78653" y="3352900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4907" y="3344804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3482" y="3350689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358" y="3696772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8" y="368396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0239" y="335065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2648" y="334381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B2308537-1BFE-124F-BFB9-CA0DDEA18E6E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A09792-155E-4549-9C98-39983F9F5B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3A351F-7F6D-3040-B347-7FCF7174D4EA}"/>
                </a:ext>
              </a:extLst>
            </p:cNvPr>
            <p:cNvSpPr/>
            <p:nvPr/>
          </p:nvSpPr>
          <p:spPr>
            <a:xfrm>
              <a:off x="11021175" y="2057400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41DAD0-CC54-E74C-9B70-664300F931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069548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02BAF39-9F7A-1D49-9154-FFBD2CE3EC7A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352162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448A8D-76D8-2149-8F8B-B3E13A788C75}"/>
                </a:ext>
              </a:extLst>
            </p:cNvPr>
            <p:cNvSpPr txBox="1"/>
            <p:nvPr/>
          </p:nvSpPr>
          <p:spPr>
            <a:xfrm>
              <a:off x="5578653" y="2083642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setBlock</a:t>
              </a:r>
              <a:r>
                <a:rPr lang="en-US" sz="1400" dirty="0">
                  <a:solidFill>
                    <a:srgbClr val="0070C0"/>
                  </a:solidFill>
                </a:rPr>
                <a:t>(true)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7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0E2D20-5F76-2A47-A8DA-C9276C0626FE}"/>
              </a:ext>
            </a:extLst>
          </p:cNvPr>
          <p:cNvGrpSpPr/>
          <p:nvPr/>
        </p:nvGrpSpPr>
        <p:grpSpPr>
          <a:xfrm>
            <a:off x="-187234" y="530112"/>
            <a:ext cx="10138346" cy="2213088"/>
            <a:chOff x="-187234" y="530112"/>
            <a:chExt cx="10138346" cy="2213088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177160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19200" y="1143000"/>
              <a:ext cx="189092" cy="1219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-97861" y="533400"/>
              <a:ext cx="143036" cy="144016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-26342" y="677416"/>
              <a:ext cx="0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-145359" y="925835"/>
              <a:ext cx="238082" cy="180975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187234" y="713420"/>
              <a:ext cx="3218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1773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4"/>
              <a:ext cx="157237" cy="100891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1790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70" y="1177291"/>
              <a:ext cx="11555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checkAnnounce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16201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checkAnnounce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9114" y="1470618"/>
              <a:ext cx="14565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getLatestAnnouncement</a:t>
              </a:r>
              <a:r>
                <a:rPr lang="en-US" sz="1400" dirty="0">
                  <a:solidFill>
                    <a:srgbClr val="7031A0"/>
                  </a:solidFill>
                </a:rPr>
                <a:t>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11086" y="2286000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11511" y="2362185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1767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20" y="195781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-26342" y="1099672"/>
              <a:ext cx="1126" cy="16435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getAnnouncementRepository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441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7" y="2057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350094" y="530112"/>
              <a:ext cx="1619371" cy="488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AnnouncementRepository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761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2" y="1450577"/>
              <a:ext cx="133335" cy="606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8420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E46D39"/>
                  </a:solidFill>
                </a:rPr>
                <a:t>announcement.get</a:t>
              </a:r>
              <a:r>
                <a:rPr lang="en-US" sz="1400" dirty="0">
                  <a:solidFill>
                    <a:srgbClr val="E46D39"/>
                  </a:solidFill>
                </a:rPr>
                <a:t>()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9822" y="22136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49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77AF0-3177-6E47-B40D-368C718FABAD}"/>
              </a:ext>
            </a:extLst>
          </p:cNvPr>
          <p:cNvGrpSpPr/>
          <p:nvPr/>
        </p:nvGrpSpPr>
        <p:grpSpPr>
          <a:xfrm>
            <a:off x="-187234" y="530112"/>
            <a:ext cx="10138346" cy="2213088"/>
            <a:chOff x="-187234" y="530112"/>
            <a:chExt cx="10138346" cy="2213088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177160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19200" y="1143000"/>
              <a:ext cx="189092" cy="144779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1773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4"/>
              <a:ext cx="157237" cy="1119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1790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70" y="1177291"/>
              <a:ext cx="1155596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/>
                <a:t>announce </a:t>
              </a:r>
              <a:r>
                <a:rPr lang="en-SG" sz="1400" dirty="0" err="1"/>
                <a:t>aTitle</a:t>
              </a:r>
              <a:r>
                <a:rPr lang="en-SG" sz="1400" dirty="0"/>
                <a:t>/Urgent! </a:t>
              </a:r>
              <a:r>
                <a:rPr lang="en-SG" sz="1400" dirty="0" err="1"/>
                <a:t>aContent</a:t>
              </a:r>
              <a:r>
                <a:rPr lang="en-SG" sz="1400" dirty="0"/>
                <a:t>/System maintenance from 3PM to 6PM.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49987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execute(“announce </a:t>
              </a:r>
              <a:r>
                <a:rPr lang="en-US" sz="1400" dirty="0" err="1">
                  <a:solidFill>
                    <a:srgbClr val="0070C0"/>
                  </a:solidFill>
                </a:rPr>
                <a:t>aTitle</a:t>
              </a:r>
              <a:r>
                <a:rPr lang="en-US" sz="1400" dirty="0">
                  <a:solidFill>
                    <a:srgbClr val="0070C0"/>
                  </a:solidFill>
                </a:rPr>
                <a:t>/Urgent! </a:t>
              </a:r>
              <a:r>
                <a:rPr lang="en-US" sz="1400" dirty="0" err="1">
                  <a:solidFill>
                    <a:srgbClr val="0070C0"/>
                  </a:solidFill>
                </a:rPr>
                <a:t>aContent</a:t>
              </a:r>
              <a:r>
                <a:rPr lang="en-US" sz="1400" dirty="0">
                  <a:solidFill>
                    <a:srgbClr val="0070C0"/>
                  </a:solidFill>
                </a:rPr>
                <a:t>/System maintenance from 3PM to 6PM.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9114" y="1470618"/>
              <a:ext cx="13999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addAnnoncement</a:t>
              </a:r>
              <a:r>
                <a:rPr lang="en-US" sz="1400" dirty="0">
                  <a:solidFill>
                    <a:srgbClr val="7031A0"/>
                  </a:solidFill>
                </a:rPr>
                <a:t>(announcement)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08292" y="2396620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77337" y="2577881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1767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20" y="195781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-26342" y="1099672"/>
              <a:ext cx="1126" cy="16435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368556" y="1430725"/>
              <a:ext cx="17415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getAnnouncementRepository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441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7" y="2057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761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2" y="1450577"/>
              <a:ext cx="133335" cy="606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8420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E46D39"/>
                  </a:solidFill>
                </a:rPr>
                <a:t>add(announcement)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9822" y="22136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E2210BC9-7D3D-1744-873D-C109802C867C}"/>
                </a:ext>
              </a:extLst>
            </p:cNvPr>
            <p:cNvSpPr/>
            <p:nvPr/>
          </p:nvSpPr>
          <p:spPr>
            <a:xfrm>
              <a:off x="6350094" y="530112"/>
              <a:ext cx="1619371" cy="488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AnnouncementRepository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43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693</Words>
  <Application>Microsoft Macintosh PowerPoint</Application>
  <PresentationFormat>On-screen Show (4:3)</PresentationFormat>
  <Paragraphs>222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93</cp:revision>
  <dcterms:created xsi:type="dcterms:W3CDTF">2016-07-22T14:33:02Z</dcterms:created>
  <dcterms:modified xsi:type="dcterms:W3CDTF">2018-11-08T13:55:33Z</dcterms:modified>
</cp:coreProperties>
</file>