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3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504D"/>
    <a:srgbClr val="E46D39"/>
    <a:srgbClr val="7031A0"/>
    <a:srgbClr val="2D73C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2"/>
    <p:restoredTop sz="94646"/>
  </p:normalViewPr>
  <p:slideViewPr>
    <p:cSldViewPr showGuides="1">
      <p:cViewPr>
        <p:scale>
          <a:sx n="97" d="100"/>
          <a:sy n="97" d="100"/>
        </p:scale>
        <p:origin x="1872" y="-1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3F26EF-B539-F247-809B-5A9686CEF987}"/>
              </a:ext>
            </a:extLst>
          </p:cNvPr>
          <p:cNvGrpSpPr/>
          <p:nvPr/>
        </p:nvGrpSpPr>
        <p:grpSpPr>
          <a:xfrm>
            <a:off x="-187234" y="533400"/>
            <a:ext cx="12002413" cy="3543081"/>
            <a:chOff x="-187234" y="533400"/>
            <a:chExt cx="12002413" cy="3543081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66070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52662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updatePass</a:t>
              </a:r>
              <a:r>
                <a:rPr lang="en-SG" sz="1400" dirty="0"/>
                <a:t> </a:t>
              </a:r>
              <a:r>
                <a:rPr lang="en-SG" sz="1400" dirty="0" err="1"/>
                <a:t>uName</a:t>
              </a:r>
              <a:r>
                <a:rPr lang="en-SG" sz="1400" dirty="0"/>
                <a:t>/john</a:t>
              </a:r>
            </a:p>
            <a:p>
              <a:r>
                <a:rPr lang="en-SG" sz="1400" dirty="0" err="1"/>
                <a:t>uPass</a:t>
              </a:r>
              <a:r>
                <a:rPr lang="en-SG" sz="1400" dirty="0"/>
                <a:t>/098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4" y="1319402"/>
              <a:ext cx="170149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SG" sz="1400" dirty="0" err="1">
                  <a:solidFill>
                    <a:srgbClr val="2D73C1"/>
                  </a:solidFill>
                </a:rPr>
                <a:t>updatePass</a:t>
              </a:r>
              <a:r>
                <a:rPr lang="en-SG" sz="1400" dirty="0">
                  <a:solidFill>
                    <a:srgbClr val="2D73C1"/>
                  </a:solidFill>
                </a:rPr>
                <a:t> </a:t>
              </a:r>
              <a:r>
                <a:rPr lang="en-SG" sz="1400" dirty="0" err="1">
                  <a:solidFill>
                    <a:srgbClr val="2D73C1"/>
                  </a:solidFill>
                </a:rPr>
                <a:t>uName</a:t>
              </a:r>
              <a:r>
                <a:rPr lang="en-SG" sz="1400" dirty="0">
                  <a:solidFill>
                    <a:srgbClr val="2D73C1"/>
                  </a:solidFill>
                </a:rPr>
                <a:t>/john</a:t>
              </a:r>
            </a:p>
            <a:p>
              <a:r>
                <a:rPr lang="en-SG" sz="1400" dirty="0" err="1">
                  <a:solidFill>
                    <a:srgbClr val="2D73C1"/>
                  </a:solidFill>
                </a:rPr>
                <a:t>uPass</a:t>
              </a:r>
              <a:r>
                <a:rPr lang="en-SG" sz="1400" dirty="0">
                  <a:solidFill>
                    <a:srgbClr val="2D73C1"/>
                  </a:solidFill>
                </a:rPr>
                <a:t>/098”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3292" y="1470318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getUserByName</a:t>
              </a:r>
              <a:r>
                <a:rPr lang="en-US" sz="1100" dirty="0">
                  <a:solidFill>
                    <a:srgbClr val="7031A0"/>
                  </a:solidFill>
                </a:rPr>
                <a:t>(“john”)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6126" y="379090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790902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61537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4209"/>
              <a:ext cx="133193" cy="3287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703" y="150832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UserRepository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7499"/>
              <a:ext cx="133190" cy="39404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509581" y="1507123"/>
              <a:ext cx="18476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getUsers</a:t>
              </a:r>
              <a:r>
                <a:rPr lang="en-US" sz="1100" dirty="0">
                  <a:solidFill>
                    <a:srgbClr val="E46D39"/>
                  </a:solidFill>
                </a:rPr>
                <a:t>().filter(“john”)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79482" y="1851543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7005" y="2820388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5840" y="3117907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4516" y="2831891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543813" y="2825056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584710" y="2890686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1A0"/>
                  </a:solidFill>
                </a:rPr>
                <a:t>updateUser</a:t>
              </a:r>
              <a:r>
                <a:rPr lang="en-US" sz="1400" dirty="0">
                  <a:solidFill>
                    <a:srgbClr val="7031A0"/>
                  </a:solidFill>
                </a:rPr>
                <a:t>(user)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50964" y="2882590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460" y="2934712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353926" y="2945631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updateObjectInList</a:t>
              </a:r>
              <a:r>
                <a:rPr lang="en-US" sz="1100" dirty="0">
                  <a:solidFill>
                    <a:srgbClr val="E46D39"/>
                  </a:solidFill>
                </a:rPr>
                <a:t>(</a:t>
              </a:r>
              <a:r>
                <a:rPr lang="en-US" sz="1100" dirty="0" err="1">
                  <a:solidFill>
                    <a:srgbClr val="E46D39"/>
                  </a:solidFill>
                </a:rPr>
                <a:t>user.getId</a:t>
              </a:r>
              <a:r>
                <a:rPr lang="en-US" sz="1100" dirty="0">
                  <a:solidFill>
                    <a:srgbClr val="E46D39"/>
                  </a:solidFill>
                </a:rPr>
                <a:t>())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07990" y="2934712"/>
              <a:ext cx="152714" cy="1831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3033" y="2874429"/>
              <a:ext cx="121396" cy="3096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367" y="3114702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5956" y="3184125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6074951-D93D-C24F-BE83-141A422638A3}"/>
                </a:ext>
              </a:extLst>
            </p:cNvPr>
            <p:cNvGrpSpPr/>
            <p:nvPr/>
          </p:nvGrpSpPr>
          <p:grpSpPr>
            <a:xfrm>
              <a:off x="2587485" y="1897911"/>
              <a:ext cx="9122143" cy="2178570"/>
              <a:chOff x="2680850" y="2421738"/>
              <a:chExt cx="7010015" cy="167414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5D7BF70-460D-EC4E-A028-EE67288325A0}"/>
                  </a:ext>
                </a:extLst>
              </p:cNvPr>
              <p:cNvSpPr/>
              <p:nvPr/>
            </p:nvSpPr>
            <p:spPr>
              <a:xfrm>
                <a:off x="2680850" y="2461497"/>
                <a:ext cx="7010015" cy="1634388"/>
              </a:xfrm>
              <a:prstGeom prst="rect">
                <a:avLst/>
              </a:prstGeom>
              <a:solidFill>
                <a:schemeClr val="accent5">
                  <a:lumMod val="75000"/>
                  <a:alpha val="29000"/>
                </a:schemeClr>
              </a:solidFill>
              <a:ln w="127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Snip Single Corner Rectangle 161">
                <a:extLst>
                  <a:ext uri="{FF2B5EF4-FFF2-40B4-BE49-F238E27FC236}">
                    <a16:creationId xmlns:a16="http://schemas.microsoft.com/office/drawing/2014/main" id="{24173F3B-DF15-B44A-AAD7-CDA8447BC302}"/>
                  </a:ext>
                </a:extLst>
              </p:cNvPr>
              <p:cNvSpPr/>
              <p:nvPr/>
            </p:nvSpPr>
            <p:spPr>
              <a:xfrm rot="10800000" flipH="1">
                <a:off x="2684973" y="2465051"/>
                <a:ext cx="392426" cy="258750"/>
              </a:xfrm>
              <a:prstGeom prst="snip1Rect">
                <a:avLst/>
              </a:prstGeom>
              <a:solidFill>
                <a:schemeClr val="accent5">
                  <a:lumMod val="75000"/>
                  <a:alpha val="7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98B8DDD-5213-6347-8516-D48717F66626}"/>
                  </a:ext>
                </a:extLst>
              </p:cNvPr>
              <p:cNvSpPr txBox="1"/>
              <p:nvPr/>
            </p:nvSpPr>
            <p:spPr>
              <a:xfrm>
                <a:off x="2701463" y="2438161"/>
                <a:ext cx="476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0982779-D485-3742-B65B-2E678F732FBA}"/>
                  </a:ext>
                </a:extLst>
              </p:cNvPr>
              <p:cNvSpPr txBox="1"/>
              <p:nvPr/>
            </p:nvSpPr>
            <p:spPr>
              <a:xfrm>
                <a:off x="3451253" y="2421738"/>
                <a:ext cx="14194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[valid user]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4710" y="3459835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50964" y="3451739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9539" y="3457624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415" y="3803707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4515" y="3790902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6296" y="3457589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8705" y="3450754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D1E461F5-0C00-D44B-8FF0-54C7448808C7}"/>
                </a:ext>
              </a:extLst>
            </p:cNvPr>
            <p:cNvSpPr/>
            <p:nvPr/>
          </p:nvSpPr>
          <p:spPr>
            <a:xfrm>
              <a:off x="10396779" y="622315"/>
              <a:ext cx="1418400" cy="33008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9DA627-8402-4F49-A142-43571776D2D0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979" y="962108"/>
              <a:ext cx="0" cy="2933804"/>
            </a:xfrm>
            <a:prstGeom prst="line">
              <a:avLst/>
            </a:prstGeom>
            <a:ln w="19050">
              <a:solidFill>
                <a:srgbClr val="C1504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040901-2BE1-F348-BAD1-A6AF4DB6E321}"/>
                </a:ext>
              </a:extLst>
            </p:cNvPr>
            <p:cNvSpPr/>
            <p:nvPr/>
          </p:nvSpPr>
          <p:spPr>
            <a:xfrm>
              <a:off x="11021175" y="2178662"/>
              <a:ext cx="169609" cy="309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DA2F113-400D-334F-89C5-32EC01458D49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09" y="2190810"/>
              <a:ext cx="777611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49BC1D-169A-DB44-8F4A-535D8543A5F3}"/>
                </a:ext>
              </a:extLst>
            </p:cNvPr>
            <p:cNvSpPr txBox="1"/>
            <p:nvPr/>
          </p:nvSpPr>
          <p:spPr>
            <a:xfrm>
              <a:off x="3496663" y="2190809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setPassword</a:t>
              </a:r>
              <a:r>
                <a:rPr lang="en-US" sz="1400" dirty="0">
                  <a:solidFill>
                    <a:srgbClr val="0070C0"/>
                  </a:solidFill>
                </a:rPr>
                <a:t>(“098”)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F36F8F3-2524-3946-8035-7280DAA657E1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56" y="2473424"/>
              <a:ext cx="7770165" cy="0"/>
            </a:xfrm>
            <a:prstGeom prst="straightConnector1">
              <a:avLst/>
            </a:prstGeom>
            <a:ln w="19050">
              <a:solidFill>
                <a:srgbClr val="C1504D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D7E886-6C28-6240-BEB4-E95F66B37D30}"/>
              </a:ext>
            </a:extLst>
          </p:cNvPr>
          <p:cNvGrpSpPr/>
          <p:nvPr/>
        </p:nvGrpSpPr>
        <p:grpSpPr>
          <a:xfrm>
            <a:off x="-187234" y="533400"/>
            <a:ext cx="10138346" cy="3376546"/>
            <a:chOff x="-187234" y="533400"/>
            <a:chExt cx="10138346" cy="3376546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3500" y="2369481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deleteUser</a:t>
              </a:r>
              <a:r>
                <a:rPr lang="en-SG" sz="1400" dirty="0"/>
                <a:t> </a:t>
              </a:r>
              <a:r>
                <a:rPr lang="en-SG" sz="1400" dirty="0" err="1"/>
                <a:t>uName</a:t>
              </a:r>
              <a:r>
                <a:rPr lang="en-SG" sz="1400" dirty="0"/>
                <a:t>/john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4" y="1319402"/>
              <a:ext cx="170149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SG" sz="1400" dirty="0" err="1">
                  <a:solidFill>
                    <a:srgbClr val="2D73C1"/>
                  </a:solidFill>
                </a:rPr>
                <a:t>deleteUser</a:t>
              </a:r>
              <a:r>
                <a:rPr lang="en-SG" sz="1400" dirty="0">
                  <a:solidFill>
                    <a:srgbClr val="2D73C1"/>
                  </a:solidFill>
                </a:rPr>
                <a:t> </a:t>
              </a:r>
              <a:r>
                <a:rPr lang="en-SG" sz="1400" dirty="0" err="1">
                  <a:solidFill>
                    <a:srgbClr val="2D73C1"/>
                  </a:solidFill>
                </a:rPr>
                <a:t>uName</a:t>
              </a:r>
              <a:r>
                <a:rPr lang="en-SG" sz="1400" dirty="0">
                  <a:solidFill>
                    <a:srgbClr val="2D73C1"/>
                  </a:solidFill>
                </a:rPr>
                <a:t>/john”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3292" y="1433606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getUserByName</a:t>
              </a:r>
              <a:r>
                <a:rPr lang="en-US" sz="1100" dirty="0">
                  <a:solidFill>
                    <a:srgbClr val="7031A0"/>
                  </a:solidFill>
                </a:rPr>
                <a:t>(“john”)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2482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2667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490935"/>
              <a:ext cx="133193" cy="3520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490936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UserRepository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18713"/>
              <a:ext cx="133190" cy="4328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533285" y="1519789"/>
              <a:ext cx="184761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getUsers</a:t>
              </a:r>
              <a:r>
                <a:rPr lang="en-US" sz="1100" dirty="0">
                  <a:solidFill>
                    <a:srgbClr val="E46D39"/>
                  </a:solidFill>
                </a:rPr>
                <a:t>().filter(“john”)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1" y="238098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540308" y="2374149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581205" y="2484731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1A0"/>
                  </a:solidFill>
                </a:rPr>
                <a:t>deleteUser</a:t>
              </a:r>
              <a:r>
                <a:rPr lang="en-US" sz="1400" dirty="0">
                  <a:solidFill>
                    <a:srgbClr val="7031A0"/>
                  </a:solidFill>
                </a:rPr>
                <a:t>(user)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10" y="247378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180" y="2523569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348479" y="2507703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E46D39"/>
                  </a:solidFill>
                </a:rPr>
                <a:t>deleteUser</a:t>
              </a:r>
              <a:r>
                <a:rPr lang="en-US" sz="1400" dirty="0">
                  <a:solidFill>
                    <a:srgbClr val="E46D39"/>
                  </a:solidFill>
                </a:rPr>
                <a:t>(</a:t>
              </a:r>
              <a:r>
                <a:rPr lang="en-US" sz="1400" dirty="0" err="1">
                  <a:solidFill>
                    <a:srgbClr val="E46D39"/>
                  </a:solidFill>
                </a:rPr>
                <a:t>user.getId</a:t>
              </a:r>
              <a:r>
                <a:rPr lang="en-US" sz="1400" dirty="0">
                  <a:solidFill>
                    <a:srgbClr val="E46D39"/>
                  </a:solidFill>
                </a:rPr>
                <a:t>())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0131" y="2523569"/>
              <a:ext cx="152714" cy="2132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79528" y="2470698"/>
              <a:ext cx="121396" cy="2625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567" y="2728642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2451" y="2733218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67000" y="2127340"/>
              <a:ext cx="7010015" cy="1634388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1468" y="2135406"/>
              <a:ext cx="392426" cy="258750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3071" y="2071546"/>
              <a:ext cx="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447748" y="2092093"/>
              <a:ext cx="1419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user]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905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1205" y="3008928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59" y="3000832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6034" y="3006717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910" y="3352800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3339995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91" y="3006682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5200" y="2999847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95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9F0BB1-E608-924B-883F-609818FA05E4}"/>
              </a:ext>
            </a:extLst>
          </p:cNvPr>
          <p:cNvGrpSpPr/>
          <p:nvPr/>
        </p:nvGrpSpPr>
        <p:grpSpPr>
          <a:xfrm>
            <a:off x="-187234" y="533400"/>
            <a:ext cx="10138346" cy="3376546"/>
            <a:chOff x="-187234" y="533400"/>
            <a:chExt cx="10138346" cy="3376546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3500" y="2369481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deleteModule</a:t>
              </a:r>
              <a:endParaRPr lang="en-SG" sz="1400" dirty="0"/>
            </a:p>
            <a:p>
              <a:r>
                <a:rPr lang="en-SG" sz="1400" dirty="0" err="1"/>
                <a:t>mCode</a:t>
              </a:r>
              <a:r>
                <a:rPr lang="en-SG" sz="1400" dirty="0"/>
                <a:t>/CS2113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57596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deleteModule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err="1">
                  <a:solidFill>
                    <a:srgbClr val="0070C0"/>
                  </a:solidFill>
                </a:rPr>
                <a:t>mCode</a:t>
              </a:r>
              <a:r>
                <a:rPr lang="en-US" sz="1400" dirty="0">
                  <a:solidFill>
                    <a:srgbClr val="0070C0"/>
                  </a:solidFill>
                </a:rPr>
                <a:t>/CS2113</a:t>
              </a:r>
              <a:r>
                <a:rPr lang="en-SG" sz="1400" dirty="0">
                  <a:solidFill>
                    <a:srgbClr val="2D73C1"/>
                  </a:solidFill>
                </a:rPr>
                <a:t>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1359" y="1468605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getModuleByCode</a:t>
              </a:r>
              <a:r>
                <a:rPr lang="en-US" sz="1100" dirty="0">
                  <a:solidFill>
                    <a:srgbClr val="7031A0"/>
                  </a:solidFill>
                </a:rPr>
                <a:t>(“CS2113”)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2667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ModuleRepository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getModuleBy</a:t>
              </a:r>
              <a:r>
                <a:rPr lang="en-US" sz="1100" dirty="0">
                  <a:solidFill>
                    <a:srgbClr val="E46D39"/>
                  </a:solidFill>
                </a:rPr>
                <a:t>(module-&gt; </a:t>
              </a:r>
              <a:r>
                <a:rPr lang="en-US" sz="1100" dirty="0" err="1">
                  <a:solidFill>
                    <a:srgbClr val="E46D39"/>
                  </a:solidFill>
                </a:rPr>
                <a:t>module.getId</a:t>
              </a:r>
              <a:r>
                <a:rPr lang="en-US" sz="1100" dirty="0">
                  <a:solidFill>
                    <a:srgbClr val="E46D39"/>
                  </a:solidFill>
                </a:rPr>
                <a:t>()==</a:t>
              </a:r>
              <a:r>
                <a:rPr lang="en-US" sz="1100" dirty="0" err="1">
                  <a:solidFill>
                    <a:srgbClr val="E46D39"/>
                  </a:solidFill>
                </a:rPr>
                <a:t>moduleId</a:t>
              </a:r>
              <a:r>
                <a:rPr lang="en-US" sz="1100" dirty="0">
                  <a:solidFill>
                    <a:srgbClr val="E46D39"/>
                  </a:solidFill>
                </a:rPr>
                <a:t>)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1" y="238098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9038" y="2374149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90318" y="2498786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removeModule</a:t>
              </a:r>
              <a:r>
                <a:rPr lang="en-US" sz="1100" dirty="0">
                  <a:solidFill>
                    <a:srgbClr val="7031A0"/>
                  </a:solidFill>
                </a:rPr>
                <a:t>(module)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10" y="2452532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63" y="2524298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437431" y="2507370"/>
              <a:ext cx="1898997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removeIf</a:t>
              </a:r>
              <a:r>
                <a:rPr lang="en-US" sz="1100" dirty="0">
                  <a:solidFill>
                    <a:srgbClr val="E46D39"/>
                  </a:solidFill>
                </a:rPr>
                <a:t>(module-&gt; </a:t>
              </a:r>
              <a:r>
                <a:rPr lang="en-US" sz="1100" dirty="0" err="1">
                  <a:solidFill>
                    <a:srgbClr val="E46D39"/>
                  </a:solidFill>
                </a:rPr>
                <a:t>module.getId</a:t>
              </a:r>
              <a:r>
                <a:rPr lang="en-US" sz="1100" dirty="0">
                  <a:solidFill>
                    <a:srgbClr val="E46D39"/>
                  </a:solidFill>
                </a:rPr>
                <a:t>()==</a:t>
              </a:r>
              <a:r>
                <a:rPr lang="en-US" sz="1100" dirty="0" err="1">
                  <a:solidFill>
                    <a:srgbClr val="E46D39"/>
                  </a:solidFill>
                </a:rPr>
                <a:t>moduleId</a:t>
              </a:r>
              <a:r>
                <a:rPr lang="en-US" sz="1100" dirty="0">
                  <a:solidFill>
                    <a:srgbClr val="E46D39"/>
                  </a:solidFill>
                </a:rPr>
                <a:t>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3902" y="2534095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7859" y="2460580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8118" y="2822604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37" y="2819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80850" y="2130964"/>
              <a:ext cx="7010015" cy="1634388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1468" y="2135406"/>
              <a:ext cx="392426" cy="258750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3071" y="2071546"/>
              <a:ext cx="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447748" y="2092093"/>
              <a:ext cx="1419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module]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1205" y="3008928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59" y="3000832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6034" y="3006717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910" y="3352800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3339995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91" y="3006682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5200" y="2999847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36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0C4D34-D0D1-BD4C-A717-502907A92C35}"/>
              </a:ext>
            </a:extLst>
          </p:cNvPr>
          <p:cNvGrpSpPr/>
          <p:nvPr/>
        </p:nvGrpSpPr>
        <p:grpSpPr>
          <a:xfrm>
            <a:off x="-187234" y="533400"/>
            <a:ext cx="10138346" cy="3376546"/>
            <a:chOff x="-187234" y="533400"/>
            <a:chExt cx="10138346" cy="3376546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3500" y="2369481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createModule</a:t>
              </a:r>
              <a:endParaRPr lang="en-SG" sz="1400" dirty="0"/>
            </a:p>
            <a:p>
              <a:r>
                <a:rPr lang="en-SG" sz="1400" dirty="0" err="1"/>
                <a:t>mCode</a:t>
              </a:r>
              <a:r>
                <a:rPr lang="en-SG" sz="1400" dirty="0"/>
                <a:t>/CS2113 </a:t>
              </a:r>
              <a:r>
                <a:rPr lang="en-SG" sz="1400" dirty="0" err="1"/>
                <a:t>mTitle</a:t>
              </a:r>
              <a:r>
                <a:rPr lang="en-SG" sz="1400" dirty="0"/>
                <a:t>/Software Engineering and OOP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70016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execute(“</a:t>
              </a:r>
              <a:r>
                <a:rPr lang="en-US" sz="1200" dirty="0" err="1">
                  <a:solidFill>
                    <a:srgbClr val="0070C0"/>
                  </a:solidFill>
                </a:rPr>
                <a:t>createModule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 err="1">
                  <a:solidFill>
                    <a:srgbClr val="0070C0"/>
                  </a:solidFill>
                </a:rPr>
                <a:t>mCode</a:t>
              </a:r>
              <a:r>
                <a:rPr lang="en-US" sz="1200" dirty="0">
                  <a:solidFill>
                    <a:srgbClr val="0070C0"/>
                  </a:solidFill>
                </a:rPr>
                <a:t>/CS2113 </a:t>
              </a:r>
              <a:r>
                <a:rPr lang="en-US" sz="1200" dirty="0" err="1">
                  <a:solidFill>
                    <a:srgbClr val="0070C0"/>
                  </a:solidFill>
                </a:rPr>
                <a:t>mTitle</a:t>
              </a:r>
              <a:r>
                <a:rPr lang="en-US" sz="1200" dirty="0">
                  <a:solidFill>
                    <a:srgbClr val="0070C0"/>
                  </a:solidFill>
                </a:rPr>
                <a:t>/Software Engineering and OOP</a:t>
              </a:r>
              <a:r>
                <a:rPr lang="en-SG" sz="1200" dirty="0">
                  <a:solidFill>
                    <a:srgbClr val="2D73C1"/>
                  </a:solidFill>
                </a:rPr>
                <a:t>”</a:t>
              </a:r>
              <a:r>
                <a:rPr lang="en-US" sz="12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1359" y="1468605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getModuleByCode</a:t>
              </a:r>
              <a:r>
                <a:rPr lang="en-US" sz="1100" dirty="0">
                  <a:solidFill>
                    <a:srgbClr val="7031A0"/>
                  </a:solidFill>
                </a:rPr>
                <a:t>(“CS2113”)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33804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2667000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ModuleRepository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91795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getModuleBy</a:t>
              </a:r>
              <a:r>
                <a:rPr lang="en-US" sz="1100" dirty="0">
                  <a:solidFill>
                    <a:srgbClr val="E46D39"/>
                  </a:solidFill>
                </a:rPr>
                <a:t>(module-&gt; </a:t>
              </a:r>
              <a:r>
                <a:rPr lang="en-US" sz="1100" dirty="0" err="1">
                  <a:solidFill>
                    <a:srgbClr val="E46D39"/>
                  </a:solidFill>
                </a:rPr>
                <a:t>module.getId</a:t>
              </a:r>
              <a:r>
                <a:rPr lang="en-US" sz="1100" dirty="0">
                  <a:solidFill>
                    <a:srgbClr val="E46D39"/>
                  </a:solidFill>
                </a:rPr>
                <a:t>()==</a:t>
              </a:r>
              <a:r>
                <a:rPr lang="en-US" sz="1100" dirty="0" err="1">
                  <a:solidFill>
                    <a:srgbClr val="E46D39"/>
                  </a:solidFill>
                </a:rPr>
                <a:t>moduleId</a:t>
              </a:r>
              <a:r>
                <a:rPr lang="en-US" sz="1100" dirty="0">
                  <a:solidFill>
                    <a:srgbClr val="E46D39"/>
                  </a:solidFill>
                </a:rPr>
                <a:t>)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1" y="238098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9038" y="2374149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getModuleRepository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90318" y="2498786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addModule</a:t>
              </a:r>
              <a:r>
                <a:rPr lang="en-US" sz="1100" dirty="0">
                  <a:solidFill>
                    <a:srgbClr val="7031A0"/>
                  </a:solidFill>
                </a:rPr>
                <a:t>(module)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10" y="2452532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63" y="2524298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696366" y="2534119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rgbClr val="E46D39"/>
                  </a:solidFill>
                </a:rPr>
                <a:t>add(module)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3902" y="2534095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7859" y="2460580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8118" y="2822604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37" y="2819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73840" y="2129773"/>
              <a:ext cx="7010015" cy="1634388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1468" y="2135406"/>
              <a:ext cx="392426" cy="258750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3071" y="2071546"/>
              <a:ext cx="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266996" y="2091729"/>
              <a:ext cx="2012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[module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does not exist</a:t>
              </a:r>
              <a:r>
                <a:rPr lang="en-US" sz="1400" dirty="0"/>
                <a:t>]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81205" y="3008928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59" y="3000832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6034" y="3006717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910" y="3352800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3339995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91" y="3006682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5200" y="2999847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1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1C8786-8AA8-C74C-B1A8-7F5A403C570C}"/>
              </a:ext>
            </a:extLst>
          </p:cNvPr>
          <p:cNvGrpSpPr/>
          <p:nvPr/>
        </p:nvGrpSpPr>
        <p:grpSpPr>
          <a:xfrm>
            <a:off x="-187234" y="533400"/>
            <a:ext cx="12002413" cy="3574734"/>
            <a:chOff x="-187234" y="533400"/>
            <a:chExt cx="12002413" cy="357473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74099" y="1929172"/>
              <a:ext cx="8840130" cy="2178962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3719" y="1936682"/>
              <a:ext cx="494877" cy="344965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0519" y="1851544"/>
              <a:ext cx="600400" cy="49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setAdmin</a:t>
              </a:r>
              <a:r>
                <a:rPr lang="en-SG" sz="1400" dirty="0"/>
                <a:t> </a:t>
              </a:r>
              <a:r>
                <a:rPr lang="en-SG" sz="1400" dirty="0" err="1"/>
                <a:t>uName</a:t>
              </a:r>
              <a:r>
                <a:rPr lang="en-SG" sz="1400" dirty="0"/>
                <a:t>/john set/true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70016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execute(“</a:t>
              </a:r>
              <a:r>
                <a:rPr lang="en-US" sz="1600" dirty="0" err="1">
                  <a:solidFill>
                    <a:srgbClr val="0070C0"/>
                  </a:solidFill>
                </a:rPr>
                <a:t>setAdmin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 err="1">
                  <a:solidFill>
                    <a:srgbClr val="0070C0"/>
                  </a:solidFill>
                </a:rPr>
                <a:t>uName</a:t>
              </a:r>
              <a:r>
                <a:rPr lang="en-US" sz="1600" dirty="0">
                  <a:solidFill>
                    <a:srgbClr val="0070C0"/>
                  </a:solidFill>
                </a:rPr>
                <a:t>/john set/true</a:t>
              </a:r>
              <a:r>
                <a:rPr lang="en-SG" sz="1600" dirty="0">
                  <a:solidFill>
                    <a:srgbClr val="2D73C1"/>
                  </a:solidFill>
                </a:rPr>
                <a:t>”</a:t>
              </a:r>
              <a:r>
                <a:rPr lang="en-US" sz="16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3292" y="1475591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getUserByName</a:t>
              </a:r>
              <a:r>
                <a:rPr lang="en-US" sz="1100" dirty="0">
                  <a:solidFill>
                    <a:srgbClr val="7031A0"/>
                  </a:solidFill>
                </a:rPr>
                <a:t>(“john”)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1005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UserRepository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290491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422603" y="1540657"/>
              <a:ext cx="181834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getUsers</a:t>
              </a:r>
              <a:r>
                <a:rPr lang="en-US" sz="1100" dirty="0">
                  <a:solidFill>
                    <a:srgbClr val="E46D39"/>
                  </a:solidFill>
                </a:rPr>
                <a:t>().filter(“john”)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0948" y="2713453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59783" y="3010972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48459" y="2724956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6486" y="2718121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87766" y="2842758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updateUser</a:t>
              </a:r>
              <a:r>
                <a:rPr lang="en-US" sz="1100" dirty="0">
                  <a:solidFill>
                    <a:srgbClr val="7031A0"/>
                  </a:solidFill>
                </a:rPr>
                <a:t>(user)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3358" y="2796504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011" y="2868270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693814" y="2878091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updateObjectInList</a:t>
              </a:r>
              <a:r>
                <a:rPr lang="en-US" sz="1100" dirty="0">
                  <a:solidFill>
                    <a:srgbClr val="E46D39"/>
                  </a:solidFill>
                </a:rPr>
                <a:t>(user)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1350" y="2878067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5307" y="2804552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5566" y="3166576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85" y="3163372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215909" y="2009000"/>
              <a:ext cx="2537757" cy="41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user]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78653" y="3352900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4907" y="3344804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3482" y="3350689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3358" y="3696772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48458" y="3683967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0239" y="335065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2648" y="3343819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B2308537-1BFE-124F-BFB9-CA0DDEA18E6E}"/>
                </a:ext>
              </a:extLst>
            </p:cNvPr>
            <p:cNvSpPr/>
            <p:nvPr/>
          </p:nvSpPr>
          <p:spPr>
            <a:xfrm>
              <a:off x="10396779" y="622315"/>
              <a:ext cx="1418400" cy="33008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A09792-155E-4549-9C98-39983F9F5BB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979" y="962108"/>
              <a:ext cx="0" cy="2933804"/>
            </a:xfrm>
            <a:prstGeom prst="line">
              <a:avLst/>
            </a:prstGeom>
            <a:ln w="19050">
              <a:solidFill>
                <a:srgbClr val="C1504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03A351F-7F6D-3040-B347-7FCF7174D4EA}"/>
                </a:ext>
              </a:extLst>
            </p:cNvPr>
            <p:cNvSpPr/>
            <p:nvPr/>
          </p:nvSpPr>
          <p:spPr>
            <a:xfrm>
              <a:off x="11021175" y="2057400"/>
              <a:ext cx="169609" cy="309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D41DAD0-CC54-E74C-9B70-664300F931E6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09" y="2069548"/>
              <a:ext cx="777611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02BAF39-9F7A-1D49-9154-FFBD2CE3EC7A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56" y="2352162"/>
              <a:ext cx="7770165" cy="0"/>
            </a:xfrm>
            <a:prstGeom prst="straightConnector1">
              <a:avLst/>
            </a:prstGeom>
            <a:ln w="19050">
              <a:solidFill>
                <a:srgbClr val="C1504D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448A8D-76D8-2149-8F8B-B3E13A788C75}"/>
                </a:ext>
              </a:extLst>
            </p:cNvPr>
            <p:cNvSpPr txBox="1"/>
            <p:nvPr/>
          </p:nvSpPr>
          <p:spPr>
            <a:xfrm>
              <a:off x="5578653" y="2083642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setAdmin</a:t>
              </a:r>
              <a:r>
                <a:rPr lang="en-US" sz="1400" dirty="0">
                  <a:solidFill>
                    <a:srgbClr val="0070C0"/>
                  </a:solidFill>
                </a:rPr>
                <a:t>(true)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66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5A5C0E-D2ED-8E48-A2E1-D2FD9E7C0034}"/>
              </a:ext>
            </a:extLst>
          </p:cNvPr>
          <p:cNvGrpSpPr/>
          <p:nvPr/>
        </p:nvGrpSpPr>
        <p:grpSpPr>
          <a:xfrm>
            <a:off x="-187234" y="533400"/>
            <a:ext cx="12002413" cy="3574734"/>
            <a:chOff x="-187234" y="533400"/>
            <a:chExt cx="12002413" cy="357473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5D7BF70-460D-EC4E-A028-EE67288325A0}"/>
                </a:ext>
              </a:extLst>
            </p:cNvPr>
            <p:cNvSpPr/>
            <p:nvPr/>
          </p:nvSpPr>
          <p:spPr>
            <a:xfrm>
              <a:off x="2674099" y="1929172"/>
              <a:ext cx="8840130" cy="2178962"/>
            </a:xfrm>
            <a:prstGeom prst="rect">
              <a:avLst/>
            </a:prstGeom>
            <a:solidFill>
              <a:schemeClr val="accent5">
                <a:lumMod val="75000"/>
                <a:alpha val="29000"/>
              </a:schemeClr>
            </a:solidFill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29383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47034" y="1143000"/>
              <a:ext cx="189092" cy="23621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2916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3"/>
              <a:ext cx="157237" cy="222810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2933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184" y="1162901"/>
              <a:ext cx="1155596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blockUser</a:t>
              </a:r>
              <a:r>
                <a:rPr lang="en-SG" sz="1400" dirty="0"/>
                <a:t> </a:t>
              </a:r>
              <a:r>
                <a:rPr lang="en-SG" sz="1400" dirty="0" err="1"/>
                <a:t>uName</a:t>
              </a:r>
              <a:r>
                <a:rPr lang="en-SG" sz="1400" dirty="0"/>
                <a:t>/john block/true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70016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execute(“</a:t>
              </a:r>
              <a:r>
                <a:rPr lang="en-US" sz="1600" dirty="0" err="1">
                  <a:solidFill>
                    <a:srgbClr val="0070C0"/>
                  </a:solidFill>
                </a:rPr>
                <a:t>blockUser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 err="1">
                  <a:solidFill>
                    <a:srgbClr val="0070C0"/>
                  </a:solidFill>
                </a:rPr>
                <a:t>uName</a:t>
              </a:r>
              <a:r>
                <a:rPr lang="en-US" sz="1600" dirty="0">
                  <a:solidFill>
                    <a:srgbClr val="0070C0"/>
                  </a:solidFill>
                </a:rPr>
                <a:t>/john block/true</a:t>
              </a:r>
              <a:r>
                <a:rPr lang="en-SG" sz="1600" dirty="0">
                  <a:solidFill>
                    <a:srgbClr val="2D73C1"/>
                  </a:solidFill>
                </a:rPr>
                <a:t>”</a:t>
              </a:r>
              <a:r>
                <a:rPr lang="en-US" sz="16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3292" y="1475591"/>
              <a:ext cx="22057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getUserByName</a:t>
              </a:r>
              <a:r>
                <a:rPr lang="en-US" sz="1100" dirty="0">
                  <a:solidFill>
                    <a:srgbClr val="7031A0"/>
                  </a:solidFill>
                </a:rPr>
                <a:t>(“john”)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37675" y="3505192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2723" y="3505200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291005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19" y="183293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-25216" y="1099672"/>
              <a:ext cx="0" cy="28102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3290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8" y="184528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248053" y="615348"/>
              <a:ext cx="184761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UserRepository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290491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3" y="1450577"/>
              <a:ext cx="130040" cy="4009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47994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422603" y="1540657"/>
              <a:ext cx="181834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getUsers</a:t>
              </a:r>
              <a:r>
                <a:rPr lang="en-US" sz="1100" dirty="0">
                  <a:solidFill>
                    <a:srgbClr val="E46D39"/>
                  </a:solidFill>
                </a:rPr>
                <a:t>().filter(“john”)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2335" y="18473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00948" y="2713453"/>
              <a:ext cx="146240" cy="98331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6F83257-F4F5-8048-90BD-0184D7949E0E}"/>
                </a:ext>
              </a:extLst>
            </p:cNvPr>
            <p:cNvCxnSpPr>
              <a:cxnSpLocks/>
            </p:cNvCxnSpPr>
            <p:nvPr/>
          </p:nvCxnSpPr>
          <p:spPr>
            <a:xfrm>
              <a:off x="3259783" y="3010972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67B547A-543B-404E-B62B-1F045E445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48459" y="2724956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A58A29-58AF-0045-AF37-D0A1B9EE4EB7}"/>
                </a:ext>
              </a:extLst>
            </p:cNvPr>
            <p:cNvSpPr txBox="1"/>
            <p:nvPr/>
          </p:nvSpPr>
          <p:spPr>
            <a:xfrm>
              <a:off x="3346486" y="2718121"/>
              <a:ext cx="18157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getUserRepository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F37FC1A-30AD-3F48-936C-040A58C85158}"/>
                </a:ext>
              </a:extLst>
            </p:cNvPr>
            <p:cNvSpPr txBox="1"/>
            <p:nvPr/>
          </p:nvSpPr>
          <p:spPr>
            <a:xfrm>
              <a:off x="5487766" y="2842758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7031A0"/>
                  </a:solidFill>
                </a:rPr>
                <a:t>updateUser</a:t>
              </a:r>
              <a:r>
                <a:rPr lang="en-US" sz="1100" dirty="0">
                  <a:solidFill>
                    <a:srgbClr val="7031A0"/>
                  </a:solidFill>
                </a:rPr>
                <a:t>(user)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040E6A9-E539-7B41-8571-16AA13821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3358" y="2796504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1D12F9D-556D-6648-A55A-EFF39898F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0011" y="2868270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949533B-F785-2145-96EA-77C34A29F09B}"/>
                </a:ext>
              </a:extLst>
            </p:cNvPr>
            <p:cNvSpPr txBox="1"/>
            <p:nvPr/>
          </p:nvSpPr>
          <p:spPr>
            <a:xfrm>
              <a:off x="7693814" y="2878091"/>
              <a:ext cx="18989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>
                  <a:solidFill>
                    <a:srgbClr val="E46D39"/>
                  </a:solidFill>
                </a:rPr>
                <a:t>updateObjectInList</a:t>
              </a:r>
              <a:r>
                <a:rPr lang="en-US" sz="1100" dirty="0">
                  <a:solidFill>
                    <a:srgbClr val="E46D39"/>
                  </a:solidFill>
                </a:rPr>
                <a:t>(user)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6A9901-B8C9-8448-9ADE-0DEFB5B84853}"/>
                </a:ext>
              </a:extLst>
            </p:cNvPr>
            <p:cNvSpPr/>
            <p:nvPr/>
          </p:nvSpPr>
          <p:spPr>
            <a:xfrm>
              <a:off x="9211350" y="2878067"/>
              <a:ext cx="152714" cy="292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FC244D9-1E03-D34A-807A-75144B08686A}"/>
                </a:ext>
              </a:extLst>
            </p:cNvPr>
            <p:cNvSpPr/>
            <p:nvPr/>
          </p:nvSpPr>
          <p:spPr>
            <a:xfrm>
              <a:off x="7085307" y="2804552"/>
              <a:ext cx="121396" cy="3661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79A448F-BA2B-7545-8D0C-1EDB2EAD0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5566" y="3166576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1B33BDF-1B95-C94E-A54C-985DC8D34A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0085" y="3163372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Snip Single Corner Rectangle 161">
              <a:extLst>
                <a:ext uri="{FF2B5EF4-FFF2-40B4-BE49-F238E27FC236}">
                  <a16:creationId xmlns:a16="http://schemas.microsoft.com/office/drawing/2014/main" id="{24173F3B-DF15-B44A-AAD7-CDA8447BC302}"/>
                </a:ext>
              </a:extLst>
            </p:cNvPr>
            <p:cNvSpPr/>
            <p:nvPr/>
          </p:nvSpPr>
          <p:spPr>
            <a:xfrm rot="10800000" flipH="1">
              <a:off x="2683719" y="1936682"/>
              <a:ext cx="494877" cy="344965"/>
            </a:xfrm>
            <a:prstGeom prst="snip1Rect">
              <a:avLst/>
            </a:prstGeom>
            <a:solidFill>
              <a:schemeClr val="accent5">
                <a:lumMod val="75000"/>
                <a:alpha val="7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8B8DDD-5213-6347-8516-D48717F66626}"/>
                </a:ext>
              </a:extLst>
            </p:cNvPr>
            <p:cNvSpPr txBox="1"/>
            <p:nvPr/>
          </p:nvSpPr>
          <p:spPr>
            <a:xfrm>
              <a:off x="2660519" y="1851544"/>
              <a:ext cx="600400" cy="492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0982779-D485-3742-B65B-2E678F732FBA}"/>
                </a:ext>
              </a:extLst>
            </p:cNvPr>
            <p:cNvSpPr txBox="1"/>
            <p:nvPr/>
          </p:nvSpPr>
          <p:spPr>
            <a:xfrm>
              <a:off x="3215909" y="2009000"/>
              <a:ext cx="2537757" cy="41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[valid user]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30B30E-3A53-DF41-BBBF-A3E67C5CAE5D}"/>
                </a:ext>
              </a:extLst>
            </p:cNvPr>
            <p:cNvSpPr txBox="1"/>
            <p:nvPr/>
          </p:nvSpPr>
          <p:spPr>
            <a:xfrm>
              <a:off x="5578653" y="3352900"/>
              <a:ext cx="18989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7031A0"/>
                  </a:solidFill>
                </a:rPr>
                <a:t>commit()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8D72FA6-15C2-CA49-A4A5-3968B2E31CF2}"/>
                </a:ext>
              </a:extLst>
            </p:cNvPr>
            <p:cNvCxnSpPr>
              <a:cxnSpLocks/>
            </p:cNvCxnSpPr>
            <p:nvPr/>
          </p:nvCxnSpPr>
          <p:spPr>
            <a:xfrm>
              <a:off x="5344907" y="3344804"/>
              <a:ext cx="385702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739B-3E4A-884F-9C90-F1B02E5F10A3}"/>
                </a:ext>
              </a:extLst>
            </p:cNvPr>
            <p:cNvSpPr/>
            <p:nvPr/>
          </p:nvSpPr>
          <p:spPr>
            <a:xfrm>
              <a:off x="9203482" y="3350689"/>
              <a:ext cx="160909" cy="3523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EDDEE5F-7F12-A94E-89AC-41E403999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3358" y="3696772"/>
              <a:ext cx="3927586" cy="320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CD4230-6B2B-5B4C-8A82-25202C536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48458" y="3683967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6A9D097-0696-1947-A630-00A828C61CAE}"/>
                </a:ext>
              </a:extLst>
            </p:cNvPr>
            <p:cNvCxnSpPr>
              <a:cxnSpLocks/>
            </p:cNvCxnSpPr>
            <p:nvPr/>
          </p:nvCxnSpPr>
          <p:spPr>
            <a:xfrm>
              <a:off x="3240239" y="3350654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33D9F35-DF62-6F4F-B7F8-FB4A8B1C56C5}"/>
                </a:ext>
              </a:extLst>
            </p:cNvPr>
            <p:cNvSpPr txBox="1"/>
            <p:nvPr/>
          </p:nvSpPr>
          <p:spPr>
            <a:xfrm>
              <a:off x="3502648" y="3343819"/>
              <a:ext cx="16245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commit()</a:t>
              </a:r>
            </a:p>
          </p:txBody>
        </p:sp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B2308537-1BFE-124F-BFB9-CA0DDEA18E6E}"/>
                </a:ext>
              </a:extLst>
            </p:cNvPr>
            <p:cNvSpPr/>
            <p:nvPr/>
          </p:nvSpPr>
          <p:spPr>
            <a:xfrm>
              <a:off x="10396779" y="622315"/>
              <a:ext cx="1418400" cy="33008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4A09792-155E-4549-9C98-39983F9F5BBC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979" y="962108"/>
              <a:ext cx="0" cy="2933804"/>
            </a:xfrm>
            <a:prstGeom prst="line">
              <a:avLst/>
            </a:prstGeom>
            <a:ln w="19050">
              <a:solidFill>
                <a:srgbClr val="C1504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03A351F-7F6D-3040-B347-7FCF7174D4EA}"/>
                </a:ext>
              </a:extLst>
            </p:cNvPr>
            <p:cNvSpPr/>
            <p:nvPr/>
          </p:nvSpPr>
          <p:spPr>
            <a:xfrm>
              <a:off x="11021175" y="2057400"/>
              <a:ext cx="169609" cy="309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D41DAD0-CC54-E74C-9B70-664300F931E6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09" y="2069548"/>
              <a:ext cx="777611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02BAF39-9F7A-1D49-9154-FFBD2CE3EC7A}"/>
                </a:ext>
              </a:extLst>
            </p:cNvPr>
            <p:cNvCxnSpPr>
              <a:cxnSpLocks/>
            </p:cNvCxnSpPr>
            <p:nvPr/>
          </p:nvCxnSpPr>
          <p:spPr>
            <a:xfrm>
              <a:off x="3259056" y="2352162"/>
              <a:ext cx="7770165" cy="0"/>
            </a:xfrm>
            <a:prstGeom prst="straightConnector1">
              <a:avLst/>
            </a:prstGeom>
            <a:ln w="19050">
              <a:solidFill>
                <a:srgbClr val="C1504D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448A8D-76D8-2149-8F8B-B3E13A788C75}"/>
                </a:ext>
              </a:extLst>
            </p:cNvPr>
            <p:cNvSpPr txBox="1"/>
            <p:nvPr/>
          </p:nvSpPr>
          <p:spPr>
            <a:xfrm>
              <a:off x="5578653" y="2083642"/>
              <a:ext cx="17415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setBlock</a:t>
              </a:r>
              <a:r>
                <a:rPr lang="en-US" sz="1400" dirty="0">
                  <a:solidFill>
                    <a:srgbClr val="0070C0"/>
                  </a:solidFill>
                </a:rPr>
                <a:t>(true)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70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0E2D20-5F76-2A47-A8DA-C9276C0626FE}"/>
              </a:ext>
            </a:extLst>
          </p:cNvPr>
          <p:cNvGrpSpPr/>
          <p:nvPr/>
        </p:nvGrpSpPr>
        <p:grpSpPr>
          <a:xfrm>
            <a:off x="-187234" y="530112"/>
            <a:ext cx="10138346" cy="2213088"/>
            <a:chOff x="-187234" y="530112"/>
            <a:chExt cx="10138346" cy="2213088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1771603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19200" y="1143000"/>
              <a:ext cx="189092" cy="1219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-97861" y="533400"/>
              <a:ext cx="143036" cy="144016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-26342" y="677416"/>
              <a:ext cx="0" cy="25202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-145359" y="925835"/>
              <a:ext cx="238082" cy="180975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-187234" y="713420"/>
              <a:ext cx="3218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1773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4"/>
              <a:ext cx="157237" cy="100891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1790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070" y="1177291"/>
              <a:ext cx="115559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 err="1"/>
                <a:t>checkAnnounce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16201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</a:rPr>
                <a:t>checkAnnounce</a:t>
              </a:r>
              <a:r>
                <a:rPr lang="en-SG" sz="1400" dirty="0">
                  <a:solidFill>
                    <a:srgbClr val="2D73C1"/>
                  </a:solidFill>
                </a:rPr>
                <a:t>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9114" y="1470618"/>
              <a:ext cx="145651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1A0"/>
                  </a:solidFill>
                </a:rPr>
                <a:t>getLatestAnnouncement</a:t>
              </a:r>
              <a:r>
                <a:rPr lang="en-US" sz="1400" dirty="0">
                  <a:solidFill>
                    <a:srgbClr val="7031A0"/>
                  </a:solidFill>
                </a:rPr>
                <a:t>()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11086" y="2286000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11511" y="2362185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176705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20" y="195781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-26342" y="1099672"/>
              <a:ext cx="1126" cy="16435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430901" y="1384518"/>
              <a:ext cx="174152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getAnnouncementRepository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441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7" y="2057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3BF3380C-871E-464E-B841-6FDCE81D379F}"/>
                </a:ext>
              </a:extLst>
            </p:cNvPr>
            <p:cNvSpPr/>
            <p:nvPr/>
          </p:nvSpPr>
          <p:spPr>
            <a:xfrm>
              <a:off x="6350094" y="530112"/>
              <a:ext cx="1619371" cy="4882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AnnouncementRepository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76191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2" y="1450577"/>
              <a:ext cx="133335" cy="6068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8420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E46D39"/>
                  </a:solidFill>
                </a:rPr>
                <a:t>announcement.get</a:t>
              </a:r>
              <a:r>
                <a:rPr lang="en-US" sz="1400" dirty="0">
                  <a:solidFill>
                    <a:srgbClr val="E46D39"/>
                  </a:solidFill>
                </a:rPr>
                <a:t>()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9822" y="22136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49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handleForumBookChangedEvent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77AF0-3177-6E47-B40D-368C718FABAD}"/>
              </a:ext>
            </a:extLst>
          </p:cNvPr>
          <p:cNvGrpSpPr/>
          <p:nvPr/>
        </p:nvGrpSpPr>
        <p:grpSpPr>
          <a:xfrm>
            <a:off x="-187234" y="530112"/>
            <a:ext cx="10138346" cy="2213088"/>
            <a:chOff x="-187234" y="530112"/>
            <a:chExt cx="10138346" cy="2213088"/>
          </a:xfrm>
        </p:grpSpPr>
        <p:sp>
          <p:nvSpPr>
            <p:cNvPr id="2" name="Rectangle 62"/>
            <p:cNvSpPr/>
            <p:nvPr/>
          </p:nvSpPr>
          <p:spPr>
            <a:xfrm>
              <a:off x="772226" y="607926"/>
              <a:ext cx="1086197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319043" y="971597"/>
              <a:ext cx="0" cy="1771603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219200" y="1143000"/>
              <a:ext cx="189092" cy="144779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-187234" y="533400"/>
              <a:ext cx="321832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2637776" y="606177"/>
              <a:ext cx="1086197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184593" y="969848"/>
              <a:ext cx="0" cy="17733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12585" y="1277084"/>
              <a:ext cx="157237" cy="11195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570795" y="622315"/>
              <a:ext cx="1418400" cy="3300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UnitOfWork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>
              <a:off x="5279995" y="952396"/>
              <a:ext cx="0" cy="179080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27184" y="1143000"/>
              <a:ext cx="11122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070" y="1177291"/>
              <a:ext cx="1155596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SG" sz="1400" dirty="0"/>
                <a:t>announce </a:t>
              </a:r>
              <a:r>
                <a:rPr lang="en-SG" sz="1400" dirty="0" err="1"/>
                <a:t>aTitle</a:t>
              </a:r>
              <a:r>
                <a:rPr lang="en-SG" sz="1400" dirty="0"/>
                <a:t>/Urgent! </a:t>
              </a:r>
              <a:r>
                <a:rPr lang="en-SG" sz="1400" dirty="0" err="1"/>
                <a:t>aContent</a:t>
              </a:r>
              <a:r>
                <a:rPr lang="en-SG" sz="1400" dirty="0"/>
                <a:t>/System maintenance from 3PM to 6PM.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1399435" y="1277085"/>
              <a:ext cx="17014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75763" y="1319402"/>
              <a:ext cx="1499879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execute(“announce </a:t>
              </a:r>
              <a:r>
                <a:rPr lang="en-US" sz="1400" dirty="0" err="1">
                  <a:solidFill>
                    <a:srgbClr val="0070C0"/>
                  </a:solidFill>
                </a:rPr>
                <a:t>aTitle</a:t>
              </a:r>
              <a:r>
                <a:rPr lang="en-US" sz="1400" dirty="0">
                  <a:solidFill>
                    <a:srgbClr val="0070C0"/>
                  </a:solidFill>
                </a:rPr>
                <a:t>/Urgent! </a:t>
              </a:r>
              <a:r>
                <a:rPr lang="en-US" sz="1400" dirty="0" err="1">
                  <a:solidFill>
                    <a:srgbClr val="0070C0"/>
                  </a:solidFill>
                </a:rPr>
                <a:t>aContent</a:t>
              </a:r>
              <a:r>
                <a:rPr lang="en-US" sz="1400" dirty="0">
                  <a:solidFill>
                    <a:srgbClr val="0070C0"/>
                  </a:solidFill>
                </a:rPr>
                <a:t>/System maintenance from 3PM to 6PM.</a:t>
              </a:r>
              <a:r>
                <a:rPr lang="en-SG" sz="1400" dirty="0">
                  <a:solidFill>
                    <a:srgbClr val="2D73C1"/>
                  </a:solidFill>
                </a:rPr>
                <a:t>”</a:t>
              </a:r>
              <a:r>
                <a:rPr lang="en-US" sz="1400" dirty="0">
                  <a:solidFill>
                    <a:srgbClr val="2D73C1"/>
                  </a:solidFill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9114" y="1470618"/>
              <a:ext cx="139992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1A0"/>
                  </a:solidFill>
                </a:rPr>
                <a:t>addAnnoncement</a:t>
              </a:r>
              <a:r>
                <a:rPr lang="en-US" sz="1400" dirty="0">
                  <a:solidFill>
                    <a:srgbClr val="7031A0"/>
                  </a:solidFill>
                </a:rPr>
                <a:t>(announcement)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408292" y="2396620"/>
              <a:ext cx="1701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77337" y="2577881"/>
              <a:ext cx="11355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588840" y="623088"/>
              <a:ext cx="1362272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9280842" y="976142"/>
              <a:ext cx="0" cy="176705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45910" y="1453665"/>
              <a:ext cx="17336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7208120" y="1957815"/>
              <a:ext cx="2077085" cy="272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-26342" y="1099672"/>
              <a:ext cx="1126" cy="16435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1F4022-5AD8-7A4C-8980-F68F7C6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010" y="1384518"/>
              <a:ext cx="19585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6CB4F46-0AE1-9645-9A37-BB0E2A615403}"/>
                </a:ext>
              </a:extLst>
            </p:cNvPr>
            <p:cNvSpPr txBox="1"/>
            <p:nvPr/>
          </p:nvSpPr>
          <p:spPr>
            <a:xfrm>
              <a:off x="3368556" y="1430725"/>
              <a:ext cx="174152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getAnnouncementRepository</a:t>
              </a:r>
              <a:r>
                <a:rPr lang="en-US" sz="14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67F1ED-CB09-4640-8802-58B473881628}"/>
                </a:ext>
              </a:extLst>
            </p:cNvPr>
            <p:cNvSpPr/>
            <p:nvPr/>
          </p:nvSpPr>
          <p:spPr>
            <a:xfrm>
              <a:off x="9207355" y="1513897"/>
              <a:ext cx="149843" cy="441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27DA050-FB57-A64E-A909-A84253C9841D}"/>
                </a:ext>
              </a:extLst>
            </p:cNvPr>
            <p:cNvCxnSpPr>
              <a:cxnSpLocks/>
            </p:cNvCxnSpPr>
            <p:nvPr/>
          </p:nvCxnSpPr>
          <p:spPr>
            <a:xfrm>
              <a:off x="5379607" y="2057400"/>
              <a:ext cx="1736891" cy="0"/>
            </a:xfrm>
            <a:prstGeom prst="straightConnector1">
              <a:avLst/>
            </a:prstGeom>
            <a:ln w="19050">
              <a:solidFill>
                <a:srgbClr val="E46D3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08D1A69-12AF-A348-B515-22C964E3F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3388" y="1516985"/>
              <a:ext cx="2021130" cy="1"/>
            </a:xfrm>
            <a:prstGeom prst="straightConnector1">
              <a:avLst/>
            </a:prstGeom>
            <a:ln w="19050">
              <a:solidFill>
                <a:srgbClr val="E46D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204061-7B86-6D48-91D9-7E7744B0D3E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557" y="981285"/>
              <a:ext cx="0" cy="176191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D1866E-A63E-364C-BE5C-21E8CE4E5AA7}"/>
                </a:ext>
              </a:extLst>
            </p:cNvPr>
            <p:cNvSpPr/>
            <p:nvPr/>
          </p:nvSpPr>
          <p:spPr>
            <a:xfrm>
              <a:off x="7082662" y="1450577"/>
              <a:ext cx="133335" cy="6068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565901B-1996-DE4D-8ED2-3A2CD815DF09}"/>
                </a:ext>
              </a:extLst>
            </p:cNvPr>
            <p:cNvSpPr/>
            <p:nvPr/>
          </p:nvSpPr>
          <p:spPr>
            <a:xfrm>
              <a:off x="5209999" y="1371600"/>
              <a:ext cx="169609" cy="84202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CA3C36-D39C-C046-9614-6714A2E23235}"/>
                </a:ext>
              </a:extLst>
            </p:cNvPr>
            <p:cNvSpPr txBox="1"/>
            <p:nvPr/>
          </p:nvSpPr>
          <p:spPr>
            <a:xfrm>
              <a:off x="7392754" y="1503225"/>
              <a:ext cx="18183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E46D39"/>
                  </a:solidFill>
                </a:rPr>
                <a:t>add(announcement)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F55466C-66BC-7C47-8F9D-5213C9E91807}"/>
                </a:ext>
              </a:extLst>
            </p:cNvPr>
            <p:cNvCxnSpPr>
              <a:cxnSpLocks/>
            </p:cNvCxnSpPr>
            <p:nvPr/>
          </p:nvCxnSpPr>
          <p:spPr>
            <a:xfrm>
              <a:off x="3269822" y="2213619"/>
              <a:ext cx="1938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62">
              <a:extLst>
                <a:ext uri="{FF2B5EF4-FFF2-40B4-BE49-F238E27FC236}">
                  <a16:creationId xmlns:a16="http://schemas.microsoft.com/office/drawing/2014/main" id="{E2210BC9-7D3D-1744-873D-C109802C867C}"/>
                </a:ext>
              </a:extLst>
            </p:cNvPr>
            <p:cNvSpPr/>
            <p:nvPr/>
          </p:nvSpPr>
          <p:spPr>
            <a:xfrm>
              <a:off x="6350094" y="530112"/>
              <a:ext cx="1619371" cy="4882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AnnouncementRepository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43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606</Words>
  <Application>Microsoft Macintosh PowerPoint</Application>
  <PresentationFormat>On-screen Show (4:3)</PresentationFormat>
  <Paragraphs>197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92</cp:revision>
  <dcterms:created xsi:type="dcterms:W3CDTF">2016-07-22T14:33:02Z</dcterms:created>
  <dcterms:modified xsi:type="dcterms:W3CDTF">2018-11-07T07:36:16Z</dcterms:modified>
</cp:coreProperties>
</file>