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94705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US" altLang="zh-CN" u="sng" dirty="0"/>
                        <a:t>f</a:t>
                      </a:r>
                      <a:r>
                        <a:rPr lang="en-SG" u="sng" dirty="0"/>
                        <a:t>b0:</a:t>
                      </a:r>
                      <a:r>
                        <a:rPr lang="en-US" altLang="zh-CN" sz="1800" u="sng" dirty="0"/>
                        <a:t>Forum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Microsoft Office User</cp:lastModifiedBy>
  <cp:revision>4</cp:revision>
  <dcterms:created xsi:type="dcterms:W3CDTF">2018-06-30T16:04:01Z</dcterms:created>
  <dcterms:modified xsi:type="dcterms:W3CDTF">2018-09-28T03:47:21Z</dcterms:modified>
</cp:coreProperties>
</file>