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46"/>
  </p:normalViewPr>
  <p:slideViewPr>
    <p:cSldViewPr showGuides="1">
      <p:cViewPr>
        <p:scale>
          <a:sx n="138" d="100"/>
          <a:sy n="138" d="100"/>
        </p:scale>
        <p:origin x="632" y="-14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ForumBookParser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d:DeleteModule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819400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deleteModule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mCode</a:t>
            </a:r>
            <a:r>
              <a:rPr lang="en-US" sz="1400" dirty="0">
                <a:solidFill>
                  <a:srgbClr val="0070C0"/>
                </a:solidFill>
              </a:rPr>
              <a:t>/CS2113”)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28046" y="4282200"/>
            <a:ext cx="17688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deleteModule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mCode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115434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mCode</a:t>
            </a:r>
            <a:r>
              <a:rPr lang="en-US" sz="1200" dirty="0"/>
              <a:t>/CS2113”)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1" y="2895600"/>
            <a:ext cx="143868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/>
              <a:t>deleteModule</a:t>
            </a:r>
            <a:r>
              <a:rPr lang="en-US" dirty="0"/>
              <a:t> </a:t>
            </a:r>
            <a:r>
              <a:rPr lang="en-US" dirty="0" err="1"/>
              <a:t>mCode</a:t>
            </a:r>
            <a:r>
              <a:rPr lang="en-US" dirty="0"/>
              <a:t>/CS2113”)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DeleteModuleCommand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73</cp:revision>
  <dcterms:created xsi:type="dcterms:W3CDTF">2016-07-22T14:33:02Z</dcterms:created>
  <dcterms:modified xsi:type="dcterms:W3CDTF">2018-11-12T02:20:25Z</dcterms:modified>
</cp:coreProperties>
</file>