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1314" y="-17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VersionedForumBook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UniqueThreadList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Thread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LikeBy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921" y="32029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rgbClr val="7030A0"/>
                </a:solidFill>
              </a:rPr>
              <a:t>CreateDate</a:t>
            </a:r>
            <a:endParaRPr lang="en-SG" sz="7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9926" cy="31092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xmlns="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xmlns="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xmlns="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xmlns="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xmlns="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ReadOnlyForumBook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Forum</a:t>
            </a:r>
            <a:r>
              <a:rPr lang="en-US" sz="1050" dirty="0" err="1" smtClean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Xiaolin Cai</cp:lastModifiedBy>
  <cp:revision>85</cp:revision>
  <dcterms:created xsi:type="dcterms:W3CDTF">2016-07-22T14:33:02Z</dcterms:created>
  <dcterms:modified xsi:type="dcterms:W3CDTF">2018-09-28T03:46:17Z</dcterms:modified>
</cp:coreProperties>
</file>