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90" y="-1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11154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4601" y="3942499"/>
            <a:ext cx="118421" cy="6910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04830" y="2285241"/>
            <a:ext cx="1824381" cy="182589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2018-09-28T03:26:21Z</dcterms:modified>
</cp:coreProperties>
</file>