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1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A2C7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946" y="58"/>
      </p:cViewPr>
      <p:guideLst>
        <p:guide orient="horz" pos="1471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231920" y="157795"/>
            <a:ext cx="7845280" cy="435419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83145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0959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38951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446716"/>
            <a:ext cx="1713375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:Workout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599363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522211" y="1366154"/>
            <a:ext cx="154305" cy="9690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575935" y="1458595"/>
            <a:ext cx="17780" cy="113220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507376" y="1294891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19100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9860" y="940870"/>
            <a:ext cx="122414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execute(“track start muscle/bicep”)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3662790" y="1410969"/>
            <a:ext cx="1130551" cy="127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43421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675134" y="1562100"/>
            <a:ext cx="192556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 flipV="1">
            <a:off x="1691351" y="2334894"/>
            <a:ext cx="1814106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0999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136532" y="2732964"/>
            <a:ext cx="152400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0" name="TextBox 79"/>
          <p:cNvSpPr txBox="1"/>
          <p:nvPr/>
        </p:nvSpPr>
        <p:spPr>
          <a:xfrm>
            <a:off x="1735169" y="1056140"/>
            <a:ext cx="178479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/>
              <a:t>parseCommand(“track start muscle/bicep”)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437187" y="3779085"/>
            <a:ext cx="4567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4802" y="3961254"/>
            <a:ext cx="4166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result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74165" y="2106629"/>
            <a:ext cx="3233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t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665578" y="1752600"/>
            <a:ext cx="1869717" cy="190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463990" y="239004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778058" y="949784"/>
            <a:ext cx="1595753" cy="45402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:trackCommandParser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/>
          <p:cNvCxnSpPr>
            <a:cxnSpLocks/>
            <a:stCxn id="6" idx="3"/>
          </p:cNvCxnSpPr>
          <p:nvPr/>
        </p:nvCxnSpPr>
        <p:spPr>
          <a:xfrm>
            <a:off x="1691351" y="2724656"/>
            <a:ext cx="5445181" cy="1854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1691351" y="1363917"/>
            <a:ext cx="1828616" cy="7683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 flipV="1">
            <a:off x="1691351" y="4040249"/>
            <a:ext cx="5445181" cy="1550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510737" y="1750187"/>
            <a:ext cx="143212" cy="50465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" name="TextBox 28"/>
          <p:cNvSpPr txBox="1"/>
          <p:nvPr/>
        </p:nvSpPr>
        <p:spPr>
          <a:xfrm>
            <a:off x="3859204" y="1770106"/>
            <a:ext cx="149340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/>
              <a:t>parse(“start muscle/bicep”)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676516" y="2334893"/>
            <a:ext cx="1949061" cy="53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2"/>
          <p:cNvSpPr/>
          <p:nvPr/>
        </p:nvSpPr>
        <p:spPr>
          <a:xfrm>
            <a:off x="6419299" y="1510419"/>
            <a:ext cx="1586865" cy="45402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t:trackCommand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9707" y="196859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5653949" y="1968510"/>
            <a:ext cx="771701" cy="8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endCxn id="11" idx="2"/>
          </p:cNvCxnSpPr>
          <p:nvPr/>
        </p:nvCxnSpPr>
        <p:spPr>
          <a:xfrm>
            <a:off x="5651293" y="2236374"/>
            <a:ext cx="1564614" cy="822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H="1">
            <a:off x="7217879" y="1878096"/>
            <a:ext cx="3836" cy="22986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A7F4BC25-6E4C-4C43-AAE5-62E422CE5C8E}"/>
              </a:ext>
            </a:extLst>
          </p:cNvPr>
          <p:cNvSpPr/>
          <p:nvPr/>
        </p:nvSpPr>
        <p:spPr>
          <a:xfrm>
            <a:off x="8177700" y="316933"/>
            <a:ext cx="783625" cy="454025"/>
          </a:xfrm>
          <a:prstGeom prst="rect">
            <a:avLst/>
          </a:prstGeom>
          <a:solidFill>
            <a:srgbClr val="B3A2C7"/>
          </a:solidFill>
          <a:ln w="19050">
            <a:solidFill>
              <a:srgbClr val="B3A2C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7B9F457-CC24-4210-A2E6-9996DFFFFC80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8569513" y="770958"/>
            <a:ext cx="0" cy="3648642"/>
          </a:xfrm>
          <a:prstGeom prst="line">
            <a:avLst/>
          </a:prstGeom>
          <a:ln w="15875" cap="flat" cmpd="sng" algn="ctr">
            <a:solidFill>
              <a:srgbClr val="B3A2C7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D0BDE74-9184-4157-8EB5-C48A1A5950C1}"/>
              </a:ext>
            </a:extLst>
          </p:cNvPr>
          <p:cNvSpPr/>
          <p:nvPr/>
        </p:nvSpPr>
        <p:spPr>
          <a:xfrm>
            <a:off x="8491721" y="2819400"/>
            <a:ext cx="152400" cy="1074415"/>
          </a:xfrm>
          <a:prstGeom prst="rect">
            <a:avLst/>
          </a:prstGeom>
          <a:solidFill>
            <a:srgbClr val="B3A2C7"/>
          </a:solidFill>
          <a:ln>
            <a:solidFill>
              <a:srgbClr val="B3A2C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F4F5D57-38FA-4128-8FB5-F08B8D0D2E59}"/>
              </a:ext>
            </a:extLst>
          </p:cNvPr>
          <p:cNvCxnSpPr>
            <a:cxnSpLocks/>
          </p:cNvCxnSpPr>
          <p:nvPr/>
        </p:nvCxnSpPr>
        <p:spPr>
          <a:xfrm>
            <a:off x="7232875" y="2819400"/>
            <a:ext cx="12588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9FD654-D760-4D6B-9E95-1763F1D0F10F}"/>
              </a:ext>
            </a:extLst>
          </p:cNvPr>
          <p:cNvCxnSpPr>
            <a:cxnSpLocks/>
          </p:cNvCxnSpPr>
          <p:nvPr/>
        </p:nvCxnSpPr>
        <p:spPr>
          <a:xfrm>
            <a:off x="7281265" y="3124200"/>
            <a:ext cx="1210456" cy="0"/>
          </a:xfrm>
          <a:prstGeom prst="straightConnector1">
            <a:avLst/>
          </a:prstGeom>
          <a:ln w="19050">
            <a:solidFill>
              <a:srgbClr val="B3A2C7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28">
            <a:extLst>
              <a:ext uri="{FF2B5EF4-FFF2-40B4-BE49-F238E27FC236}">
                <a16:creationId xmlns:a16="http://schemas.microsoft.com/office/drawing/2014/main" id="{3323BAEB-6C0F-49D1-9D85-585611575A19}"/>
              </a:ext>
            </a:extLst>
          </p:cNvPr>
          <p:cNvSpPr txBox="1"/>
          <p:nvPr/>
        </p:nvSpPr>
        <p:spPr>
          <a:xfrm>
            <a:off x="7377742" y="2647711"/>
            <a:ext cx="10130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/>
              <a:t>addDataToTrack()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DBDD933-1CE1-4DDF-97E8-A4AA7E8E9B31}"/>
              </a:ext>
            </a:extLst>
          </p:cNvPr>
          <p:cNvCxnSpPr>
            <a:cxnSpLocks/>
          </p:cNvCxnSpPr>
          <p:nvPr/>
        </p:nvCxnSpPr>
        <p:spPr>
          <a:xfrm>
            <a:off x="7240542" y="3592606"/>
            <a:ext cx="12588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67B746-E6F1-4729-A4DF-15009D2D6089}"/>
              </a:ext>
            </a:extLst>
          </p:cNvPr>
          <p:cNvCxnSpPr>
            <a:cxnSpLocks/>
          </p:cNvCxnSpPr>
          <p:nvPr/>
        </p:nvCxnSpPr>
        <p:spPr>
          <a:xfrm>
            <a:off x="7288932" y="3897406"/>
            <a:ext cx="1210456" cy="0"/>
          </a:xfrm>
          <a:prstGeom prst="straightConnector1">
            <a:avLst/>
          </a:prstGeom>
          <a:ln w="19050">
            <a:solidFill>
              <a:srgbClr val="B3A2C7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28">
            <a:extLst>
              <a:ext uri="{FF2B5EF4-FFF2-40B4-BE49-F238E27FC236}">
                <a16:creationId xmlns:a16="http://schemas.microsoft.com/office/drawing/2014/main" id="{EFECE8A1-9E3B-4AFE-A577-83BBEA9597A5}"/>
              </a:ext>
            </a:extLst>
          </p:cNvPr>
          <p:cNvSpPr txBox="1"/>
          <p:nvPr/>
        </p:nvSpPr>
        <p:spPr>
          <a:xfrm>
            <a:off x="7385409" y="3420917"/>
            <a:ext cx="101306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000" dirty="0"/>
              <a:t>commitModel()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Gary Heng</cp:lastModifiedBy>
  <cp:revision>111</cp:revision>
  <dcterms:created xsi:type="dcterms:W3CDTF">2016-07-22T14:33:00Z</dcterms:created>
  <dcterms:modified xsi:type="dcterms:W3CDTF">2018-10-31T16:35:54Z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