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-1162" y="283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662689" y="2245224"/>
            <a:ext cx="3276600" cy="2362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Grade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2442233" y="3164354"/>
            <a:ext cx="1313351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GradesManager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2505978" y="330407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3508336" y="3339634"/>
            <a:ext cx="25408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3762418" y="3166254"/>
            <a:ext cx="194827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Grades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580713" y="3177912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9" name="Rectangle 8"/>
          <p:cNvSpPr/>
          <p:nvPr/>
        </p:nvSpPr>
        <p:spPr>
          <a:xfrm>
            <a:off x="3762418" y="3513015"/>
            <a:ext cx="1948270" cy="63721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moduleCode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gradeComponentName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</a:t>
            </a:r>
            <a:r>
              <a:rPr lang="en-US" sz="800" dirty="0" err="1" smtClean="0">
                <a:solidFill>
                  <a:srgbClr val="7030A0"/>
                </a:solidFill>
              </a:rPr>
              <a:t>adminNo</a:t>
            </a:r>
            <a:r>
              <a:rPr lang="en-US" sz="800" dirty="0" smtClean="0">
                <a:solidFill>
                  <a:srgbClr val="7030A0"/>
                </a:solidFill>
              </a:rPr>
              <a:t>: String</a:t>
            </a:r>
          </a:p>
          <a:p>
            <a:r>
              <a:rPr lang="en-US" sz="800" dirty="0" smtClean="0">
                <a:solidFill>
                  <a:srgbClr val="7030A0"/>
                </a:solidFill>
              </a:rPr>
              <a:t>-marks: float</a:t>
            </a:r>
            <a:endParaRPr lang="en-SG" sz="800" dirty="0">
              <a:solidFill>
                <a:srgbClr val="7030A0"/>
              </a:solidFill>
            </a:endParaRPr>
          </a:p>
        </p:txBody>
      </p:sp>
      <p:sp>
        <p:nvSpPr>
          <p:cNvPr id="10" name="Flowchart: Decision 96"/>
          <p:cNvSpPr/>
          <p:nvPr/>
        </p:nvSpPr>
        <p:spPr>
          <a:xfrm>
            <a:off x="3272289" y="324668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101</cp:revision>
  <dcterms:created xsi:type="dcterms:W3CDTF">2016-07-22T14:33:02Z</dcterms:created>
  <dcterms:modified xsi:type="dcterms:W3CDTF">2018-11-10T08:42:33Z</dcterms:modified>
</cp:coreProperties>
</file>