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5" y="163017"/>
            <a:ext cx="1922626" cy="435680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86582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>
                <a:solidFill>
                  <a:srgbClr val="0070C0"/>
                </a:solidFill>
              </a:rPr>
              <a:t>(“unlock pw/password”)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authenticate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39364" y="945025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</a:t>
            </a:r>
            <a:r>
              <a:rPr lang="en-US" dirty="0"/>
              <a:t>unlock pw/password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4" y="2362200"/>
            <a:ext cx="1540587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UserManager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u:Login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6200000" flipH="1">
            <a:off x="6972848" y="3038567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Juliet O'Hara</cp:lastModifiedBy>
  <cp:revision>107</cp:revision>
  <dcterms:created xsi:type="dcterms:W3CDTF">2016-07-22T14:33:02Z</dcterms:created>
  <dcterms:modified xsi:type="dcterms:W3CDTF">2018-11-12T12:12:15Z</dcterms:modified>
</cp:coreProperties>
</file>