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 showGuides="1">
      <p:cViewPr>
        <p:scale>
          <a:sx n="75" d="100"/>
          <a:sy n="75" d="100"/>
        </p:scale>
        <p:origin x="-1666" y="-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17544" y="236218"/>
            <a:ext cx="5067642" cy="7322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345750" y="4389016"/>
            <a:ext cx="4566959" cy="13259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65"/>
          <p:cNvSpPr/>
          <p:nvPr/>
        </p:nvSpPr>
        <p:spPr>
          <a:xfrm>
            <a:off x="214066" y="190499"/>
            <a:ext cx="8559869" cy="73533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4318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59367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58654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72053" y="907617"/>
            <a:ext cx="0" cy="19812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00046" y="1365810"/>
            <a:ext cx="154408" cy="1296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430875" y="2018468"/>
            <a:ext cx="0" cy="870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54675" y="1613633"/>
            <a:ext cx="152400" cy="978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34204" y="1261999"/>
            <a:ext cx="187315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4204" y="867416"/>
            <a:ext cx="18731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“</a:t>
            </a:r>
            <a:r>
              <a:rPr lang="en-US" sz="1200" dirty="0" smtClean="0">
                <a:solidFill>
                  <a:srgbClr val="0070C0"/>
                </a:solidFill>
              </a:rPr>
              <a:t>note export </a:t>
            </a:r>
            <a:r>
              <a:rPr lang="en-US" sz="1200" dirty="0" err="1" smtClean="0">
                <a:solidFill>
                  <a:srgbClr val="0070C0"/>
                </a:solidFill>
              </a:rPr>
              <a:t>fn</a:t>
            </a:r>
            <a:r>
              <a:rPr lang="en-US" sz="1200" dirty="0" smtClean="0">
                <a:solidFill>
                  <a:srgbClr val="0070C0"/>
                </a:solidFill>
              </a:rPr>
              <a:t>/FILE_NAME”)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856216" y="1491037"/>
            <a:ext cx="729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7854" y="3025397"/>
            <a:ext cx="7961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execute</a:t>
            </a:r>
            <a:r>
              <a:rPr lang="en-US" dirty="0"/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07075" y="2469487"/>
            <a:ext cx="24168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85385" y="2654448"/>
            <a:ext cx="2091865" cy="79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28600" y="7116256"/>
            <a:ext cx="17751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71608" y="1009975"/>
            <a:ext cx="180234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parseCommand</a:t>
            </a:r>
            <a:r>
              <a:rPr lang="en-US" sz="1100" dirty="0" smtClean="0"/>
              <a:t>(</a:t>
            </a:r>
          </a:p>
          <a:p>
            <a:pPr algn="l"/>
            <a:r>
              <a:rPr lang="en-US" sz="1100" dirty="0" smtClean="0"/>
              <a:t>“note </a:t>
            </a:r>
            <a:r>
              <a:rPr lang="en-US" sz="1100" dirty="0"/>
              <a:t>export </a:t>
            </a:r>
            <a:r>
              <a:rPr lang="en-US" sz="1100" dirty="0" err="1"/>
              <a:t>fn</a:t>
            </a:r>
            <a:r>
              <a:rPr lang="en-US" sz="1100" dirty="0"/>
              <a:t>/FILE_NAME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465318" y="672050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4790" y="68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66613" y="2388982"/>
            <a:ext cx="1658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NoteExportCommand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9187968" y="567236"/>
            <a:ext cx="196444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NoteManager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0170189" y="867416"/>
            <a:ext cx="0" cy="53856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077824" y="3359670"/>
            <a:ext cx="168896" cy="2455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4585967" y="1260268"/>
            <a:ext cx="168981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:</a:t>
            </a:r>
            <a:r>
              <a:rPr lang="en-US" sz="1400" dirty="0" err="1" smtClean="0">
                <a:solidFill>
                  <a:schemeClr val="bg1"/>
                </a:solidFill>
              </a:rPr>
              <a:t>NoteExport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 smtClean="0">
                <a:solidFill>
                  <a:schemeClr val="bg1"/>
                </a:solidFill>
              </a:rPr>
              <a:t>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91351" y="1363918"/>
            <a:ext cx="20086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8245" y="6988858"/>
            <a:ext cx="62156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067946" y="3605179"/>
            <a:ext cx="209432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/>
          <p:cNvSpPr/>
          <p:nvPr/>
        </p:nvSpPr>
        <p:spPr>
          <a:xfrm>
            <a:off x="7361946" y="1818083"/>
            <a:ext cx="12763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NoteExport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923921" y="2265052"/>
            <a:ext cx="152400" cy="224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endCxn id="68" idx="1"/>
          </p:cNvCxnSpPr>
          <p:nvPr/>
        </p:nvCxnSpPr>
        <p:spPr>
          <a:xfrm>
            <a:off x="5507075" y="2048852"/>
            <a:ext cx="1854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33910" y="1256196"/>
            <a:ext cx="5743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parse()</a:t>
            </a:r>
            <a:endParaRPr lang="en-US" sz="12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856216" y="2587501"/>
            <a:ext cx="151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91918" y="1828139"/>
            <a:ext cx="16968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NoteExportCommand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90" name="Straight Connector 89"/>
          <p:cNvCxnSpPr>
            <a:cxnSpLocks/>
            <a:stCxn id="71" idx="0"/>
          </p:cNvCxnSpPr>
          <p:nvPr/>
        </p:nvCxnSpPr>
        <p:spPr>
          <a:xfrm>
            <a:off x="8000121" y="2265052"/>
            <a:ext cx="0" cy="49739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85385" y="3262962"/>
            <a:ext cx="62385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923921" y="3240841"/>
            <a:ext cx="152400" cy="3845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067946" y="3382121"/>
            <a:ext cx="20098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540047" y="3137303"/>
            <a:ext cx="1065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getInstance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8067946" y="4063054"/>
            <a:ext cx="2042160" cy="7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0081782" y="4036462"/>
            <a:ext cx="168896" cy="20595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2" name="TextBox 131"/>
          <p:cNvSpPr txBox="1"/>
          <p:nvPr/>
        </p:nvSpPr>
        <p:spPr>
          <a:xfrm>
            <a:off x="8263268" y="3821018"/>
            <a:ext cx="16515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 err="1"/>
              <a:t>getCsvAdaptedNotes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7" name="Rectangle 62"/>
          <p:cNvSpPr/>
          <p:nvPr/>
        </p:nvSpPr>
        <p:spPr>
          <a:xfrm>
            <a:off x="12083909" y="4918451"/>
            <a:ext cx="16764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CsvAdaptedNote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41" name="Snip Single Corner Rectangle 140"/>
          <p:cNvSpPr/>
          <p:nvPr/>
        </p:nvSpPr>
        <p:spPr>
          <a:xfrm rot="10800000" flipH="1">
            <a:off x="9345750" y="4404308"/>
            <a:ext cx="569034" cy="335384"/>
          </a:xfrm>
          <a:prstGeom prst="snip1Rect">
            <a:avLst>
              <a:gd name="adj" fmla="val 311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9421806" y="4478774"/>
            <a:ext cx="4067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310064" y="4439842"/>
            <a:ext cx="11103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[Until all exportable notes converted]</a:t>
            </a:r>
            <a:endParaRPr lang="en-US" sz="1000" dirty="0"/>
          </a:p>
        </p:txBody>
      </p:sp>
      <p:cxnSp>
        <p:nvCxnSpPr>
          <p:cNvPr id="148" name="Straight Arrow Connector 147"/>
          <p:cNvCxnSpPr>
            <a:cxnSpLocks/>
            <a:endCxn id="137" idx="1"/>
          </p:cNvCxnSpPr>
          <p:nvPr/>
        </p:nvCxnSpPr>
        <p:spPr>
          <a:xfrm>
            <a:off x="10259809" y="5068541"/>
            <a:ext cx="18241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  <a:stCxn id="137" idx="2"/>
          </p:cNvCxnSpPr>
          <p:nvPr/>
        </p:nvCxnSpPr>
        <p:spPr>
          <a:xfrm>
            <a:off x="12922109" y="5218631"/>
            <a:ext cx="0" cy="7249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259809" y="5464140"/>
            <a:ext cx="262302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2837661" y="5218631"/>
            <a:ext cx="168896" cy="2455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TextBox 154"/>
          <p:cNvSpPr txBox="1"/>
          <p:nvPr/>
        </p:nvSpPr>
        <p:spPr>
          <a:xfrm>
            <a:off x="10331308" y="4890234"/>
            <a:ext cx="16085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900" dirty="0" err="1">
                <a:solidFill>
                  <a:srgbClr val="7030A0"/>
                </a:solidFill>
              </a:rPr>
              <a:t>CsvAdaptedNote</a:t>
            </a:r>
            <a:r>
              <a:rPr lang="en-SG" sz="900" dirty="0">
                <a:solidFill>
                  <a:srgbClr val="7030A0"/>
                </a:solidFill>
              </a:rPr>
              <a:t>(</a:t>
            </a:r>
            <a:r>
              <a:rPr lang="en-SG" sz="900" dirty="0" err="1">
                <a:solidFill>
                  <a:srgbClr val="7030A0"/>
                </a:solidFill>
              </a:rPr>
              <a:t>noteToConvert</a:t>
            </a:r>
            <a:r>
              <a:rPr lang="en-SG" sz="900" dirty="0">
                <a:solidFill>
                  <a:srgbClr val="7030A0"/>
                </a:solidFill>
              </a:rPr>
              <a:t>)</a:t>
            </a:r>
            <a:endParaRPr lang="en-US" sz="900" dirty="0">
              <a:solidFill>
                <a:srgbClr val="7030A0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67946" y="6092347"/>
            <a:ext cx="201812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8284731" y="5874350"/>
            <a:ext cx="16085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 err="1" smtClean="0">
                <a:solidFill>
                  <a:srgbClr val="7030A0"/>
                </a:solidFill>
              </a:rPr>
              <a:t>csvAdaptedNoteList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7" name="Rectangle 65"/>
          <p:cNvSpPr/>
          <p:nvPr/>
        </p:nvSpPr>
        <p:spPr>
          <a:xfrm>
            <a:off x="14220332" y="5684995"/>
            <a:ext cx="1790176" cy="1858805"/>
          </a:xfrm>
          <a:prstGeom prst="roundRect">
            <a:avLst>
              <a:gd name="adj" fmla="val 3484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Commons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1" name="Rectangle 62"/>
          <p:cNvSpPr/>
          <p:nvPr/>
        </p:nvSpPr>
        <p:spPr>
          <a:xfrm>
            <a:off x="14277220" y="6253020"/>
            <a:ext cx="1676400" cy="3001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CsvUtil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2" name="Straight Arrow Connector 171"/>
          <p:cNvCxnSpPr>
            <a:endCxn id="171" idx="1"/>
          </p:cNvCxnSpPr>
          <p:nvPr/>
        </p:nvCxnSpPr>
        <p:spPr>
          <a:xfrm>
            <a:off x="8051457" y="6403110"/>
            <a:ext cx="6225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  <a:stCxn id="179" idx="0"/>
          </p:cNvCxnSpPr>
          <p:nvPr/>
        </p:nvCxnSpPr>
        <p:spPr>
          <a:xfrm>
            <a:off x="15115420" y="6553200"/>
            <a:ext cx="6501" cy="786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9" name="Rectangle 178"/>
          <p:cNvSpPr/>
          <p:nvPr/>
        </p:nvSpPr>
        <p:spPr>
          <a:xfrm>
            <a:off x="15030972" y="6553200"/>
            <a:ext cx="168896" cy="3534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8" name="TextBox 177"/>
          <p:cNvSpPr txBox="1"/>
          <p:nvPr/>
        </p:nvSpPr>
        <p:spPr>
          <a:xfrm>
            <a:off x="10643619" y="6145298"/>
            <a:ext cx="16515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 err="1" smtClean="0"/>
              <a:t>writeToCsv</a:t>
            </a:r>
            <a:r>
              <a:rPr lang="en-SG" dirty="0" smtClean="0"/>
              <a:t>(…)</a:t>
            </a:r>
            <a:endParaRPr lang="en-US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76321" y="6898202"/>
            <a:ext cx="695465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/>
          <p:cNvCxnSpPr/>
          <p:nvPr/>
        </p:nvCxnSpPr>
        <p:spPr>
          <a:xfrm rot="16200000" flipH="1">
            <a:off x="15083307" y="6682410"/>
            <a:ext cx="156923" cy="76200"/>
          </a:xfrm>
          <a:prstGeom prst="curvedConnector4">
            <a:avLst>
              <a:gd name="adj1" fmla="val -43702"/>
              <a:gd name="adj2" fmla="val 35666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5415140" y="6579262"/>
            <a:ext cx="429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800" dirty="0" smtClean="0">
                <a:solidFill>
                  <a:schemeClr val="accent5">
                    <a:lumMod val="50000"/>
                  </a:schemeClr>
                </a:solidFill>
              </a:rPr>
              <a:t>Write to file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250678" y="6671350"/>
            <a:ext cx="24373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 smtClean="0">
                <a:solidFill>
                  <a:schemeClr val="accent5">
                    <a:lumMod val="75000"/>
                  </a:schemeClr>
                </a:solidFill>
              </a:rPr>
              <a:t>Success/Fail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62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169</cp:revision>
  <dcterms:created xsi:type="dcterms:W3CDTF">2016-07-22T14:33:02Z</dcterms:created>
  <dcterms:modified xsi:type="dcterms:W3CDTF">2018-11-12T09:14:39Z</dcterms:modified>
</cp:coreProperties>
</file>