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25" d="100"/>
          <a:sy n="125" d="100"/>
        </p:scale>
        <p:origin x="-442" y="72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2057400" y="2513650"/>
            <a:ext cx="4518936" cy="204537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 smtClean="0">
                <a:solidFill>
                  <a:srgbClr val="7030A0"/>
                </a:solidFill>
              </a:rPr>
              <a:t>Classroom 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817539" y="3387093"/>
            <a:ext cx="12460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chemeClr val="bg1"/>
                </a:solidFill>
              </a:rPr>
              <a:t>ClassroomManager</a:t>
            </a:r>
            <a:endParaRPr lang="en-US" sz="1050" dirty="0" smtClean="0">
              <a:solidFill>
                <a:schemeClr val="bg1"/>
              </a:solidFill>
            </a:endParaRPr>
          </a:p>
        </p:txBody>
      </p:sp>
      <p:cxnSp>
        <p:nvCxnSpPr>
          <p:cNvPr id="75" name="Elbow Connector 122"/>
          <p:cNvCxnSpPr/>
          <p:nvPr/>
        </p:nvCxnSpPr>
        <p:spPr>
          <a:xfrm>
            <a:off x="1847626" y="3560474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7" name="Straight Arrow Connector 46"/>
          <p:cNvCxnSpPr>
            <a:endCxn id="62" idx="1"/>
          </p:cNvCxnSpPr>
          <p:nvPr/>
        </p:nvCxnSpPr>
        <p:spPr>
          <a:xfrm>
            <a:off x="2849984" y="3596031"/>
            <a:ext cx="254081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2" name="Rectangle 8"/>
          <p:cNvSpPr/>
          <p:nvPr/>
        </p:nvSpPr>
        <p:spPr>
          <a:xfrm>
            <a:off x="3104065" y="3422651"/>
            <a:ext cx="164347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rgbClr val="7030A0"/>
                </a:solidFill>
              </a:rPr>
              <a:t>Classroom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5451990" y="3468412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ClassName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4755156" y="351835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>
            <a:off x="4991204" y="3605045"/>
            <a:ext cx="460786" cy="625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5" name="TextBox 64"/>
          <p:cNvSpPr txBox="1"/>
          <p:nvPr/>
        </p:nvSpPr>
        <p:spPr>
          <a:xfrm>
            <a:off x="2922361" y="3434309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xmlns="" id="{ABDCDBD2-131A-4B66-A2F2-43BBEE82C773}"/>
              </a:ext>
            </a:extLst>
          </p:cNvPr>
          <p:cNvSpPr/>
          <p:nvPr/>
        </p:nvSpPr>
        <p:spPr>
          <a:xfrm>
            <a:off x="5451989" y="3145511"/>
            <a:ext cx="100183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 smtClean="0">
                <a:solidFill>
                  <a:srgbClr val="7030A0"/>
                </a:solidFill>
              </a:rPr>
              <a:t>ModuleCode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xmlns="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4991204" y="3288403"/>
            <a:ext cx="460785" cy="31664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35" name="Rectangle 8"/>
          <p:cNvSpPr/>
          <p:nvPr/>
        </p:nvSpPr>
        <p:spPr>
          <a:xfrm>
            <a:off x="5451990" y="3796876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Enrollment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36" name="Elbow Connector 35"/>
          <p:cNvCxnSpPr>
            <a:cxnSpLocks/>
            <a:stCxn id="78" idx="3"/>
            <a:endCxn id="35" idx="1"/>
          </p:cNvCxnSpPr>
          <p:nvPr/>
        </p:nvCxnSpPr>
        <p:spPr>
          <a:xfrm>
            <a:off x="4991204" y="3605045"/>
            <a:ext cx="460786" cy="33472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3" name="Rectangle 8"/>
          <p:cNvSpPr/>
          <p:nvPr/>
        </p:nvSpPr>
        <p:spPr>
          <a:xfrm>
            <a:off x="3104065" y="3766541"/>
            <a:ext cx="1643471" cy="25908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rgbClr val="7030A0"/>
                </a:solidFill>
              </a:rPr>
              <a:t>-students: </a:t>
            </a:r>
            <a:r>
              <a:rPr lang="en-US" sz="800" dirty="0" err="1" smtClean="0">
                <a:solidFill>
                  <a:srgbClr val="7030A0"/>
                </a:solidFill>
              </a:rPr>
              <a:t>ArrayList</a:t>
            </a:r>
            <a:r>
              <a:rPr lang="en-US" sz="800" dirty="0" smtClean="0">
                <a:solidFill>
                  <a:srgbClr val="7030A0"/>
                </a:solidFill>
              </a:rPr>
              <a:t>&lt;String&gt; [0..*]</a:t>
            </a:r>
          </a:p>
        </p:txBody>
      </p:sp>
      <p:sp>
        <p:nvSpPr>
          <p:cNvPr id="17" name="Rectangle 8"/>
          <p:cNvSpPr/>
          <p:nvPr/>
        </p:nvSpPr>
        <p:spPr>
          <a:xfrm>
            <a:off x="5451989" y="4125526"/>
            <a:ext cx="100183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7030A0"/>
                </a:solidFill>
              </a:rPr>
              <a:t>Attendance</a:t>
            </a:r>
            <a:endParaRPr lang="en-SG" sz="1000" dirty="0">
              <a:solidFill>
                <a:srgbClr val="7030A0"/>
              </a:solidFill>
            </a:endParaRPr>
          </a:p>
        </p:txBody>
      </p:sp>
      <p:cxnSp>
        <p:nvCxnSpPr>
          <p:cNvPr id="18" name="Elbow Connector 17"/>
          <p:cNvCxnSpPr>
            <a:cxnSpLocks/>
            <a:stCxn id="78" idx="3"/>
            <a:endCxn id="17" idx="1"/>
          </p:cNvCxnSpPr>
          <p:nvPr/>
        </p:nvCxnSpPr>
        <p:spPr>
          <a:xfrm>
            <a:off x="4991204" y="3605045"/>
            <a:ext cx="460785" cy="66337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TextBox 20"/>
          <p:cNvSpPr txBox="1"/>
          <p:nvPr/>
        </p:nvSpPr>
        <p:spPr>
          <a:xfrm>
            <a:off x="5270449" y="4113139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20" name="Flowchart: Decision 96"/>
          <p:cNvSpPr/>
          <p:nvPr/>
        </p:nvSpPr>
        <p:spPr>
          <a:xfrm>
            <a:off x="2613937" y="350934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NUS JOMARI EVANGELISTA CRUZ</cp:lastModifiedBy>
  <cp:revision>98</cp:revision>
  <dcterms:created xsi:type="dcterms:W3CDTF">2016-07-22T14:33:02Z</dcterms:created>
  <dcterms:modified xsi:type="dcterms:W3CDTF">2018-11-10T08:43:15Z</dcterms:modified>
</cp:coreProperties>
</file>