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-1162" y="25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590800" y="2298161"/>
            <a:ext cx="3581400" cy="236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7030A0"/>
                </a:solidFill>
              </a:rPr>
              <a:t>Gradebook</a:t>
            </a:r>
            <a:r>
              <a:rPr lang="en-US" sz="1200" b="1" dirty="0" smtClean="0">
                <a:solidFill>
                  <a:srgbClr val="7030A0"/>
                </a:solidFill>
              </a:rPr>
              <a:t>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370344" y="3217291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GradebookManager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434089" y="335701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3436447" y="3392571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3690529" y="3219191"/>
            <a:ext cx="22530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Gradebook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08824" y="323084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3690529" y="3565951"/>
            <a:ext cx="22530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gradebookMaxMarks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US" sz="800" dirty="0" smtClean="0">
              <a:solidFill>
                <a:srgbClr val="7030A0"/>
              </a:solidFill>
            </a:endParaRP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gradebookWeightage</a:t>
            </a:r>
            <a:r>
              <a:rPr lang="en-US" sz="800" dirty="0" smtClean="0">
                <a:solidFill>
                  <a:srgbClr val="7030A0"/>
                </a:solidFill>
              </a:rPr>
              <a:t>: </a:t>
            </a:r>
            <a:r>
              <a:rPr lang="en-US" sz="800" dirty="0" err="1" smtClean="0">
                <a:solidFill>
                  <a:srgbClr val="7030A0"/>
                </a:solidFill>
              </a:rPr>
              <a:t>int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0" name="Flowchart: Decision 96"/>
          <p:cNvSpPr/>
          <p:nvPr/>
        </p:nvSpPr>
        <p:spPr>
          <a:xfrm>
            <a:off x="3200400" y="33058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97</cp:revision>
  <dcterms:created xsi:type="dcterms:W3CDTF">2016-07-22T14:33:02Z</dcterms:created>
  <dcterms:modified xsi:type="dcterms:W3CDTF">2018-11-10T08:42:45Z</dcterms:modified>
</cp:coreProperties>
</file>