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5" autoAdjust="0"/>
  </p:normalViewPr>
  <p:slideViewPr>
    <p:cSldViewPr showGuides="1">
      <p:cViewPr>
        <p:scale>
          <a:sx n="66" d="100"/>
          <a:sy n="66" d="100"/>
        </p:scale>
        <p:origin x="-1978" y="-39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10630424" y="220978"/>
            <a:ext cx="5142976" cy="732282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0977841" y="4389016"/>
            <a:ext cx="4566959" cy="13259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Rectangle 65"/>
          <p:cNvSpPr/>
          <p:nvPr/>
        </p:nvSpPr>
        <p:spPr>
          <a:xfrm>
            <a:off x="214066" y="190499"/>
            <a:ext cx="10225334" cy="73533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64318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59367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782370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395769" y="907617"/>
            <a:ext cx="0" cy="19812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323762" y="1365810"/>
            <a:ext cx="154408" cy="1296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054591" y="2018468"/>
            <a:ext cx="0" cy="870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978391" y="1613633"/>
            <a:ext cx="152400" cy="9781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914400" y="1261999"/>
            <a:ext cx="24533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14400" y="1029206"/>
            <a:ext cx="2362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(“note export </a:t>
            </a:r>
            <a:r>
              <a:rPr lang="en-US" sz="1200" dirty="0" err="1" smtClean="0">
                <a:solidFill>
                  <a:srgbClr val="0070C0"/>
                </a:solidFill>
              </a:rPr>
              <a:t>fn</a:t>
            </a:r>
            <a:r>
              <a:rPr lang="en-US" sz="1200" dirty="0" smtClean="0">
                <a:solidFill>
                  <a:srgbClr val="0070C0"/>
                </a:solidFill>
              </a:rPr>
              <a:t>/FILE_NAME”)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5479932" y="1491037"/>
            <a:ext cx="7297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7868" y="3025397"/>
            <a:ext cx="7961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execute</a:t>
            </a:r>
            <a:r>
              <a:rPr lang="en-US" dirty="0"/>
              <a:t>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130791" y="2469487"/>
            <a:ext cx="24168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691998" y="2648316"/>
            <a:ext cx="3708968" cy="1406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0" y="7116256"/>
            <a:ext cx="15465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55257" y="1106150"/>
            <a:ext cx="337261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/>
              <a:t>parseCommand</a:t>
            </a:r>
            <a:r>
              <a:rPr lang="en-US" sz="1100" dirty="0" smtClean="0"/>
              <a:t>(“</a:t>
            </a:r>
            <a:r>
              <a:rPr lang="en-US" sz="1100" dirty="0"/>
              <a:t>note export </a:t>
            </a:r>
            <a:r>
              <a:rPr lang="en-US" sz="1100" dirty="0" err="1"/>
              <a:t>fn</a:t>
            </a:r>
            <a:r>
              <a:rPr lang="en-US" sz="1100" dirty="0"/>
              <a:t>/FILE_NAME</a:t>
            </a:r>
            <a:r>
              <a:rPr lang="en-US" sz="1100" dirty="0" smtClean="0"/>
              <a:t>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305903" y="672050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4790" y="687115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67000" y="2404568"/>
            <a:ext cx="1658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NoteExportCommand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10820059" y="567236"/>
            <a:ext cx="1964442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NoteManager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11802280" y="867416"/>
            <a:ext cx="0" cy="53856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1709915" y="3359670"/>
            <a:ext cx="168896" cy="2455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209683" y="1260268"/>
            <a:ext cx="168981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NoteExport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3615517" cy="18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08245" y="6988858"/>
            <a:ext cx="78562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9700037" y="3605179"/>
            <a:ext cx="209432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2"/>
          <p:cNvSpPr/>
          <p:nvPr/>
        </p:nvSpPr>
        <p:spPr>
          <a:xfrm>
            <a:off x="8985662" y="1818083"/>
            <a:ext cx="127635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NoteExport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47637" y="2265052"/>
            <a:ext cx="152400" cy="2247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endCxn id="68" idx="1"/>
          </p:cNvCxnSpPr>
          <p:nvPr/>
        </p:nvCxnSpPr>
        <p:spPr>
          <a:xfrm>
            <a:off x="7130791" y="2048852"/>
            <a:ext cx="18548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557626" y="1256196"/>
            <a:ext cx="5743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smtClean="0"/>
              <a:t>parse()</a:t>
            </a:r>
            <a:endParaRPr lang="en-US" sz="12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479932" y="2587501"/>
            <a:ext cx="151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215634" y="1828139"/>
            <a:ext cx="16968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 smtClean="0"/>
              <a:t>NoteExportCommand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90" name="Straight Connector 89"/>
          <p:cNvCxnSpPr>
            <a:cxnSpLocks/>
            <a:stCxn id="71" idx="0"/>
          </p:cNvCxnSpPr>
          <p:nvPr/>
        </p:nvCxnSpPr>
        <p:spPr>
          <a:xfrm>
            <a:off x="9623837" y="2265052"/>
            <a:ext cx="0" cy="49739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85385" y="3262962"/>
            <a:ext cx="78622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9547637" y="3240841"/>
            <a:ext cx="152400" cy="3845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700037" y="3382121"/>
            <a:ext cx="20098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172138" y="3137303"/>
            <a:ext cx="10656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getInstance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26" name="Curved Connector 125"/>
          <p:cNvCxnSpPr/>
          <p:nvPr/>
        </p:nvCxnSpPr>
        <p:spPr>
          <a:xfrm rot="16200000" flipH="1">
            <a:off x="11775338" y="3393110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9700037" y="4063054"/>
            <a:ext cx="2042160" cy="7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11713873" y="4036462"/>
            <a:ext cx="168896" cy="20595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2" name="TextBox 131"/>
          <p:cNvSpPr txBox="1"/>
          <p:nvPr/>
        </p:nvSpPr>
        <p:spPr>
          <a:xfrm>
            <a:off x="9895359" y="3821018"/>
            <a:ext cx="16515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dirty="0" err="1"/>
              <a:t>getCsvAdaptedNotes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7" name="Rectangle 62"/>
          <p:cNvSpPr/>
          <p:nvPr/>
        </p:nvSpPr>
        <p:spPr>
          <a:xfrm>
            <a:off x="13716000" y="4918451"/>
            <a:ext cx="167640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CsvAdaptedNote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41" name="Snip Single Corner Rectangle 140"/>
          <p:cNvSpPr/>
          <p:nvPr/>
        </p:nvSpPr>
        <p:spPr>
          <a:xfrm rot="10800000" flipH="1">
            <a:off x="10977841" y="4404308"/>
            <a:ext cx="569034" cy="335384"/>
          </a:xfrm>
          <a:prstGeom prst="snip1Rect">
            <a:avLst>
              <a:gd name="adj" fmla="val 311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SG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11053897" y="4478774"/>
            <a:ext cx="4067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Loop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942155" y="4439842"/>
            <a:ext cx="11103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[Until all exportable notes converted]</a:t>
            </a:r>
            <a:endParaRPr lang="en-US" sz="1000" dirty="0"/>
          </a:p>
        </p:txBody>
      </p:sp>
      <p:cxnSp>
        <p:nvCxnSpPr>
          <p:cNvPr id="148" name="Straight Arrow Connector 147"/>
          <p:cNvCxnSpPr>
            <a:cxnSpLocks/>
            <a:endCxn id="137" idx="1"/>
          </p:cNvCxnSpPr>
          <p:nvPr/>
        </p:nvCxnSpPr>
        <p:spPr>
          <a:xfrm>
            <a:off x="11891900" y="5068541"/>
            <a:ext cx="18241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cxnSpLocks/>
            <a:stCxn id="137" idx="2"/>
          </p:cNvCxnSpPr>
          <p:nvPr/>
        </p:nvCxnSpPr>
        <p:spPr>
          <a:xfrm>
            <a:off x="14554200" y="5218631"/>
            <a:ext cx="0" cy="72496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1891900" y="5464140"/>
            <a:ext cx="262302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4469752" y="5218631"/>
            <a:ext cx="168896" cy="2455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5" name="TextBox 154"/>
          <p:cNvSpPr txBox="1"/>
          <p:nvPr/>
        </p:nvSpPr>
        <p:spPr>
          <a:xfrm>
            <a:off x="11963399" y="4890234"/>
            <a:ext cx="16085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sz="900" dirty="0" err="1">
                <a:solidFill>
                  <a:srgbClr val="7030A0"/>
                </a:solidFill>
              </a:rPr>
              <a:t>CsvAdaptedNote</a:t>
            </a:r>
            <a:r>
              <a:rPr lang="en-SG" sz="900" dirty="0">
                <a:solidFill>
                  <a:srgbClr val="7030A0"/>
                </a:solidFill>
              </a:rPr>
              <a:t>(</a:t>
            </a:r>
            <a:r>
              <a:rPr lang="en-SG" sz="900" dirty="0" err="1">
                <a:solidFill>
                  <a:srgbClr val="7030A0"/>
                </a:solidFill>
              </a:rPr>
              <a:t>noteToConvert</a:t>
            </a:r>
            <a:r>
              <a:rPr lang="en-SG" sz="900" dirty="0">
                <a:solidFill>
                  <a:srgbClr val="7030A0"/>
                </a:solidFill>
              </a:rPr>
              <a:t>)</a:t>
            </a:r>
            <a:endParaRPr lang="en-US" sz="900" dirty="0">
              <a:solidFill>
                <a:srgbClr val="7030A0"/>
              </a:solidFill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700037" y="6092347"/>
            <a:ext cx="201812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9916822" y="5874350"/>
            <a:ext cx="16085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dirty="0" err="1" smtClean="0">
                <a:solidFill>
                  <a:srgbClr val="7030A0"/>
                </a:solidFill>
              </a:rPr>
              <a:t>csvAdaptedNoteList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7" name="Rectangle 65"/>
          <p:cNvSpPr/>
          <p:nvPr/>
        </p:nvSpPr>
        <p:spPr>
          <a:xfrm>
            <a:off x="15868912" y="5684995"/>
            <a:ext cx="1790176" cy="1858805"/>
          </a:xfrm>
          <a:prstGeom prst="roundRect">
            <a:avLst>
              <a:gd name="adj" fmla="val 3484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Commons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71" name="Rectangle 62"/>
          <p:cNvSpPr/>
          <p:nvPr/>
        </p:nvSpPr>
        <p:spPr>
          <a:xfrm>
            <a:off x="15925800" y="6253020"/>
            <a:ext cx="1676400" cy="3001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CsvUtil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2" name="Straight Arrow Connector 171"/>
          <p:cNvCxnSpPr>
            <a:endCxn id="171" idx="1"/>
          </p:cNvCxnSpPr>
          <p:nvPr/>
        </p:nvCxnSpPr>
        <p:spPr>
          <a:xfrm>
            <a:off x="9700037" y="6403110"/>
            <a:ext cx="62257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cxnSpLocks/>
            <a:stCxn id="179" idx="0"/>
          </p:cNvCxnSpPr>
          <p:nvPr/>
        </p:nvCxnSpPr>
        <p:spPr>
          <a:xfrm>
            <a:off x="16764000" y="6553200"/>
            <a:ext cx="6501" cy="78623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9" name="Rectangle 178"/>
          <p:cNvSpPr/>
          <p:nvPr/>
        </p:nvSpPr>
        <p:spPr>
          <a:xfrm>
            <a:off x="16679552" y="6553200"/>
            <a:ext cx="168896" cy="3534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8" name="TextBox 177"/>
          <p:cNvSpPr txBox="1"/>
          <p:nvPr/>
        </p:nvSpPr>
        <p:spPr>
          <a:xfrm>
            <a:off x="12002424" y="6145298"/>
            <a:ext cx="16515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SG" dirty="0" err="1" smtClean="0"/>
              <a:t>writeToCsv</a:t>
            </a:r>
            <a:r>
              <a:rPr lang="en-SG" dirty="0" smtClean="0"/>
              <a:t>()</a:t>
            </a:r>
            <a:endParaRPr lang="en-US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700037" y="6898202"/>
            <a:ext cx="697951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urved Connector 185"/>
          <p:cNvCxnSpPr/>
          <p:nvPr/>
        </p:nvCxnSpPr>
        <p:spPr>
          <a:xfrm rot="16200000" flipH="1">
            <a:off x="16733800" y="6682409"/>
            <a:ext cx="156923" cy="76200"/>
          </a:xfrm>
          <a:prstGeom prst="curvedConnector4">
            <a:avLst>
              <a:gd name="adj1" fmla="val -43702"/>
              <a:gd name="adj2" fmla="val 356667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17063720" y="6579262"/>
            <a:ext cx="4297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sz="800" dirty="0" smtClean="0"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en-SG" sz="800" dirty="0" smtClean="0">
                <a:solidFill>
                  <a:schemeClr val="accent5">
                    <a:lumMod val="50000"/>
                  </a:schemeClr>
                </a:solidFill>
              </a:rPr>
              <a:t>rite to file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2002424" y="6671350"/>
            <a:ext cx="24373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dirty="0" smtClean="0">
                <a:solidFill>
                  <a:schemeClr val="accent5">
                    <a:lumMod val="75000"/>
                  </a:schemeClr>
                </a:solidFill>
              </a:rPr>
              <a:t>Success/Fail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60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NUS JOMARI EVANGELISTA CRUZ</cp:lastModifiedBy>
  <cp:revision>158</cp:revision>
  <dcterms:created xsi:type="dcterms:W3CDTF">2016-07-22T14:33:02Z</dcterms:created>
  <dcterms:modified xsi:type="dcterms:W3CDTF">2018-11-12T08:55:40Z</dcterms:modified>
</cp:coreProperties>
</file>