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"/>
            <a:ext cx="7977865" cy="6301171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19980" y="112482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26763" y="8350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99002" y="82759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9710" y="91868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99170" y="129292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52891" y="100644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92724" y="100644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63122" y="120623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40841" y="129820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17827" y="121044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34000" y="129820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64165" y="112482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16743" y="52442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95933" y="69252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59885" y="60583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37604" y="69780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14590" y="61004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60928" y="52442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62600" y="112679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620793" y="95840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58538" y="44404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58538" y="112601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63307" y="129939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62"/>
          <p:cNvSpPr/>
          <p:nvPr/>
        </p:nvSpPr>
        <p:spPr>
          <a:xfrm rot="16200000">
            <a:off x="417393" y="2098742"/>
            <a:ext cx="121919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StorageController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6" name="Elbow Connector 122"/>
          <p:cNvCxnSpPr/>
          <p:nvPr/>
        </p:nvCxnSpPr>
        <p:spPr>
          <a:xfrm>
            <a:off x="434065" y="204352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" name="Isosceles Triangle 102"/>
          <p:cNvSpPr/>
          <p:nvPr/>
        </p:nvSpPr>
        <p:spPr>
          <a:xfrm rot="16200000">
            <a:off x="1187132" y="218683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9" idx="3"/>
          </p:cNvCxnSpPr>
          <p:nvPr/>
        </p:nvCxnSpPr>
        <p:spPr>
          <a:xfrm flipV="1">
            <a:off x="1410146" y="2274598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619919" y="2274598"/>
            <a:ext cx="6332" cy="380752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8"/>
          <p:cNvSpPr/>
          <p:nvPr/>
        </p:nvSpPr>
        <p:spPr>
          <a:xfrm>
            <a:off x="5132361" y="2259564"/>
            <a:ext cx="225234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XmlAdaptedCourse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8"/>
          <p:cNvSpPr/>
          <p:nvPr/>
        </p:nvSpPr>
        <p:spPr>
          <a:xfrm>
            <a:off x="5132361" y="2695784"/>
            <a:ext cx="225234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XmlAdaptedModule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5132361" y="3143484"/>
            <a:ext cx="225234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XmlAdaptedClassroom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5132361" y="3610184"/>
            <a:ext cx="225234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XmlAdaptedGradebook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5124741" y="4054024"/>
            <a:ext cx="22599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XmlAdaptedStudentModule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5124741" y="4541755"/>
            <a:ext cx="22599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XmlAdaptedNote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8"/>
          <p:cNvSpPr/>
          <p:nvPr/>
        </p:nvSpPr>
        <p:spPr>
          <a:xfrm>
            <a:off x="5124741" y="5007907"/>
            <a:ext cx="22599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XmlAdaptedUser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5132361" y="5477793"/>
            <a:ext cx="225234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XmlAdaptedGrades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Rectangle 8"/>
          <p:cNvSpPr/>
          <p:nvPr/>
        </p:nvSpPr>
        <p:spPr>
          <a:xfrm>
            <a:off x="5124740" y="5910031"/>
            <a:ext cx="225996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XmlAdaptedClassroomAttendance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640453" y="2432944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/>
          <p:cNvSpPr/>
          <p:nvPr/>
        </p:nvSpPr>
        <p:spPr>
          <a:xfrm>
            <a:off x="1993428" y="2259564"/>
            <a:ext cx="25614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CourseList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6" name="Straight Connector 95"/>
          <p:cNvCxnSpPr>
            <a:endCxn id="95" idx="1"/>
          </p:cNvCxnSpPr>
          <p:nvPr/>
        </p:nvCxnSpPr>
        <p:spPr>
          <a:xfrm>
            <a:off x="1640453" y="2432944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1993428" y="2695784"/>
            <a:ext cx="25614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XmlSerializableModuleList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0" name="Straight Connector 99"/>
          <p:cNvCxnSpPr>
            <a:endCxn id="98" idx="1"/>
          </p:cNvCxnSpPr>
          <p:nvPr/>
        </p:nvCxnSpPr>
        <p:spPr>
          <a:xfrm>
            <a:off x="1640453" y="2869164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/>
          <p:cNvSpPr/>
          <p:nvPr/>
        </p:nvSpPr>
        <p:spPr>
          <a:xfrm>
            <a:off x="1993428" y="3143484"/>
            <a:ext cx="25614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XmlSerializableClassroomList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Straight Connector 101"/>
          <p:cNvCxnSpPr>
            <a:endCxn id="101" idx="1"/>
          </p:cNvCxnSpPr>
          <p:nvPr/>
        </p:nvCxnSpPr>
        <p:spPr>
          <a:xfrm>
            <a:off x="1640453" y="3316864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993428" y="3610184"/>
            <a:ext cx="25614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XmlSerializableGradebookList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Straight Connector 103"/>
          <p:cNvCxnSpPr>
            <a:endCxn id="103" idx="1"/>
          </p:cNvCxnSpPr>
          <p:nvPr/>
        </p:nvCxnSpPr>
        <p:spPr>
          <a:xfrm>
            <a:off x="1640453" y="3783564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/>
          <p:cNvSpPr/>
          <p:nvPr/>
        </p:nvSpPr>
        <p:spPr>
          <a:xfrm>
            <a:off x="1985808" y="4054024"/>
            <a:ext cx="25691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XmlSerializableStudentModuleList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6" name="Straight Connector 105"/>
          <p:cNvCxnSpPr>
            <a:endCxn id="105" idx="1"/>
          </p:cNvCxnSpPr>
          <p:nvPr/>
        </p:nvCxnSpPr>
        <p:spPr>
          <a:xfrm>
            <a:off x="1632833" y="4227404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Rectangle 8"/>
          <p:cNvSpPr/>
          <p:nvPr/>
        </p:nvSpPr>
        <p:spPr>
          <a:xfrm>
            <a:off x="1985808" y="4541755"/>
            <a:ext cx="25691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XmlSerializableNoteList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1632833" y="4715135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/>
          <p:cNvSpPr/>
          <p:nvPr/>
        </p:nvSpPr>
        <p:spPr>
          <a:xfrm>
            <a:off x="1985808" y="5007907"/>
            <a:ext cx="25691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XmlSerializableUserList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0" name="Straight Connector 109"/>
          <p:cNvCxnSpPr>
            <a:endCxn id="109" idx="1"/>
          </p:cNvCxnSpPr>
          <p:nvPr/>
        </p:nvCxnSpPr>
        <p:spPr>
          <a:xfrm>
            <a:off x="1632833" y="5181287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/>
          <p:cNvSpPr/>
          <p:nvPr/>
        </p:nvSpPr>
        <p:spPr>
          <a:xfrm>
            <a:off x="1993427" y="5477793"/>
            <a:ext cx="256149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XmlSerializableGradeList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2" name="Straight Connector 111"/>
          <p:cNvCxnSpPr>
            <a:endCxn id="111" idx="1"/>
          </p:cNvCxnSpPr>
          <p:nvPr/>
        </p:nvCxnSpPr>
        <p:spPr>
          <a:xfrm>
            <a:off x="1640453" y="5651173"/>
            <a:ext cx="35297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/>
          <p:cNvSpPr/>
          <p:nvPr/>
        </p:nvSpPr>
        <p:spPr>
          <a:xfrm>
            <a:off x="1985807" y="5910031"/>
            <a:ext cx="256912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XmlSerializableClassroomAttendanceList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1632833" y="6083411"/>
            <a:ext cx="35297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640453" y="2432944"/>
            <a:ext cx="35297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/>
          <p:cNvSpPr/>
          <p:nvPr/>
        </p:nvSpPr>
        <p:spPr>
          <a:xfrm>
            <a:off x="4556475" y="2334775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/>
          <p:cNvCxnSpPr>
            <a:endCxn id="34" idx="1"/>
          </p:cNvCxnSpPr>
          <p:nvPr/>
        </p:nvCxnSpPr>
        <p:spPr>
          <a:xfrm>
            <a:off x="4805117" y="2430302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4882170" y="2170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0" name="Flowchart: Decision 96"/>
          <p:cNvSpPr/>
          <p:nvPr/>
        </p:nvSpPr>
        <p:spPr>
          <a:xfrm>
            <a:off x="4556475" y="2777062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805117" y="2872589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4882170" y="26123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3" name="Flowchart: Decision 96"/>
          <p:cNvSpPr/>
          <p:nvPr/>
        </p:nvSpPr>
        <p:spPr>
          <a:xfrm>
            <a:off x="4569069" y="32419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4817711" y="3337448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TextBox 134"/>
          <p:cNvSpPr txBox="1"/>
          <p:nvPr/>
        </p:nvSpPr>
        <p:spPr>
          <a:xfrm>
            <a:off x="4894764" y="3077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6" name="Flowchart: Decision 96"/>
          <p:cNvSpPr/>
          <p:nvPr/>
        </p:nvSpPr>
        <p:spPr>
          <a:xfrm>
            <a:off x="4569069" y="3684208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4817711" y="3779735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TextBox 137"/>
          <p:cNvSpPr txBox="1"/>
          <p:nvPr/>
        </p:nvSpPr>
        <p:spPr>
          <a:xfrm>
            <a:off x="4894764" y="35195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9" name="Flowchart: Decision 96"/>
          <p:cNvSpPr/>
          <p:nvPr/>
        </p:nvSpPr>
        <p:spPr>
          <a:xfrm>
            <a:off x="4556475" y="414881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805117" y="4244338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4882170" y="39841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2" name="Flowchart: Decision 96"/>
          <p:cNvSpPr/>
          <p:nvPr/>
        </p:nvSpPr>
        <p:spPr>
          <a:xfrm>
            <a:off x="4556475" y="462863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805117" y="4724163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TextBox 143"/>
          <p:cNvSpPr txBox="1"/>
          <p:nvPr/>
        </p:nvSpPr>
        <p:spPr>
          <a:xfrm>
            <a:off x="4882170" y="446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5" name="Flowchart: Decision 96"/>
          <p:cNvSpPr/>
          <p:nvPr/>
        </p:nvSpPr>
        <p:spPr>
          <a:xfrm>
            <a:off x="4560542" y="5102204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4809184" y="5197731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TextBox 146"/>
          <p:cNvSpPr txBox="1"/>
          <p:nvPr/>
        </p:nvSpPr>
        <p:spPr>
          <a:xfrm>
            <a:off x="4886237" y="4937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8" name="Flowchart: Decision 96"/>
          <p:cNvSpPr/>
          <p:nvPr/>
        </p:nvSpPr>
        <p:spPr>
          <a:xfrm>
            <a:off x="4565516" y="5565849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4814158" y="5661376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0" name="TextBox 149"/>
          <p:cNvSpPr txBox="1"/>
          <p:nvPr/>
        </p:nvSpPr>
        <p:spPr>
          <a:xfrm>
            <a:off x="4891211" y="5401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1" name="Flowchart: Decision 96"/>
          <p:cNvSpPr/>
          <p:nvPr/>
        </p:nvSpPr>
        <p:spPr>
          <a:xfrm>
            <a:off x="4565516" y="5999379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814158" y="6094906"/>
            <a:ext cx="327244" cy="2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/>
          <p:cNvSpPr txBox="1"/>
          <p:nvPr/>
        </p:nvSpPr>
        <p:spPr>
          <a:xfrm>
            <a:off x="4891211" y="58347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46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Juliet O'Hara</cp:lastModifiedBy>
  <cp:revision>66</cp:revision>
  <dcterms:created xsi:type="dcterms:W3CDTF">2016-07-22T14:33:02Z</dcterms:created>
  <dcterms:modified xsi:type="dcterms:W3CDTF">2018-11-12T11:20:55Z</dcterms:modified>
</cp:coreProperties>
</file>