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80" autoAdjust="0"/>
  </p:normalViewPr>
  <p:slideViewPr>
    <p:cSldViewPr showGuides="1">
      <p:cViewPr>
        <p:scale>
          <a:sx n="75" d="100"/>
          <a:sy n="75" d="100"/>
        </p:scale>
        <p:origin x="-1882" y="605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Elbow Connector 122"/>
          <p:cNvCxnSpPr/>
          <p:nvPr/>
        </p:nvCxnSpPr>
        <p:spPr>
          <a:xfrm>
            <a:off x="317499" y="171448"/>
            <a:ext cx="63501" cy="152971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65"/>
          <p:cNvSpPr/>
          <p:nvPr/>
        </p:nvSpPr>
        <p:spPr>
          <a:xfrm>
            <a:off x="1137968" y="2335225"/>
            <a:ext cx="76431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Student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9" name="Rectangle 62"/>
          <p:cNvSpPr/>
          <p:nvPr/>
        </p:nvSpPr>
        <p:spPr>
          <a:xfrm rot="16200000">
            <a:off x="1715089" y="3804119"/>
            <a:ext cx="115094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StudentManager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0" name="Elbow Connector 179"/>
          <p:cNvCxnSpPr>
            <a:cxnSpLocks/>
            <a:stCxn id="179" idx="1"/>
            <a:endCxn id="190" idx="2"/>
          </p:cNvCxnSpPr>
          <p:nvPr/>
        </p:nvCxnSpPr>
        <p:spPr>
          <a:xfrm rot="5400000" flipH="1" flipV="1">
            <a:off x="4213704" y="2016710"/>
            <a:ext cx="613122" cy="4459404"/>
          </a:xfrm>
          <a:prstGeom prst="bentConnector3">
            <a:avLst>
              <a:gd name="adj1" fmla="val -283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62"/>
          <p:cNvSpPr/>
          <p:nvPr/>
        </p:nvSpPr>
        <p:spPr>
          <a:xfrm rot="16200000">
            <a:off x="1038399" y="359622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82" name="Isosceles Triangle 102"/>
          <p:cNvSpPr/>
          <p:nvPr/>
        </p:nvSpPr>
        <p:spPr>
          <a:xfrm rot="16200000">
            <a:off x="1709107" y="368731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83" name="Elbow Connector 122"/>
          <p:cNvCxnSpPr>
            <a:endCxn id="181" idx="0"/>
          </p:cNvCxnSpPr>
          <p:nvPr/>
        </p:nvCxnSpPr>
        <p:spPr>
          <a:xfrm flipV="1">
            <a:off x="304799" y="3769607"/>
            <a:ext cx="1107038" cy="69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Straight Connector 183"/>
          <p:cNvCxnSpPr>
            <a:stCxn id="182" idx="3"/>
          </p:cNvCxnSpPr>
          <p:nvPr/>
        </p:nvCxnSpPr>
        <p:spPr>
          <a:xfrm flipV="1">
            <a:off x="1932121" y="377507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Rectangle 8"/>
          <p:cNvSpPr/>
          <p:nvPr/>
        </p:nvSpPr>
        <p:spPr>
          <a:xfrm>
            <a:off x="2907477" y="358118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6" name="Straight Arrow Connector 185"/>
          <p:cNvCxnSpPr>
            <a:stCxn id="187" idx="3"/>
            <a:endCxn id="185" idx="1"/>
          </p:cNvCxnSpPr>
          <p:nvPr/>
        </p:nvCxnSpPr>
        <p:spPr>
          <a:xfrm>
            <a:off x="2706557" y="3738058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Flowchart: Decision 96"/>
          <p:cNvSpPr/>
          <p:nvPr/>
        </p:nvSpPr>
        <p:spPr>
          <a:xfrm>
            <a:off x="2470509" y="36513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8" name="Rectangle 8"/>
          <p:cNvSpPr/>
          <p:nvPr/>
        </p:nvSpPr>
        <p:spPr>
          <a:xfrm>
            <a:off x="4774847" y="358118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9" name="Flowchart: Decision 96"/>
          <p:cNvSpPr/>
          <p:nvPr/>
        </p:nvSpPr>
        <p:spPr>
          <a:xfrm>
            <a:off x="4407169" y="36555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0" name="Rectangle 8"/>
          <p:cNvSpPr/>
          <p:nvPr/>
        </p:nvSpPr>
        <p:spPr>
          <a:xfrm>
            <a:off x="6395874" y="359309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1" name="Flowchart: Decision 96"/>
          <p:cNvSpPr/>
          <p:nvPr/>
        </p:nvSpPr>
        <p:spPr>
          <a:xfrm>
            <a:off x="5940948" y="367670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2" name="Elbow Connector 191"/>
          <p:cNvCxnSpPr>
            <a:stCxn id="191" idx="3"/>
            <a:endCxn id="190" idx="1"/>
          </p:cNvCxnSpPr>
          <p:nvPr/>
        </p:nvCxnSpPr>
        <p:spPr>
          <a:xfrm>
            <a:off x="6176996" y="376339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/>
          <p:cNvSpPr/>
          <p:nvPr/>
        </p:nvSpPr>
        <p:spPr>
          <a:xfrm>
            <a:off x="7794593" y="3299263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Flowchart: Decision 96"/>
          <p:cNvSpPr/>
          <p:nvPr/>
        </p:nvSpPr>
        <p:spPr>
          <a:xfrm>
            <a:off x="7124144" y="368322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5" name="Elbow Connector 194"/>
          <p:cNvCxnSpPr>
            <a:cxnSpLocks/>
          </p:cNvCxnSpPr>
          <p:nvPr/>
        </p:nvCxnSpPr>
        <p:spPr>
          <a:xfrm flipV="1">
            <a:off x="7360192" y="3441846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7794593" y="3622241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7" name="Elbow Connector 196"/>
          <p:cNvCxnSpPr>
            <a:stCxn id="194" idx="3"/>
            <a:endCxn id="196" idx="1"/>
          </p:cNvCxnSpPr>
          <p:nvPr/>
        </p:nvCxnSpPr>
        <p:spPr>
          <a:xfrm flipV="1">
            <a:off x="7360192" y="3765133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Rectangle 8"/>
          <p:cNvSpPr/>
          <p:nvPr/>
        </p:nvSpPr>
        <p:spPr>
          <a:xfrm>
            <a:off x="7794593" y="3945219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9" name="Elbow Connector 198"/>
          <p:cNvCxnSpPr>
            <a:stCxn id="194" idx="3"/>
            <a:endCxn id="198" idx="1"/>
          </p:cNvCxnSpPr>
          <p:nvPr/>
        </p:nvCxnSpPr>
        <p:spPr>
          <a:xfrm>
            <a:off x="7360192" y="3769916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0" name="Rectangle 8"/>
          <p:cNvSpPr/>
          <p:nvPr/>
        </p:nvSpPr>
        <p:spPr>
          <a:xfrm>
            <a:off x="7794593" y="4268196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1" name="Elbow Connector 200"/>
          <p:cNvCxnSpPr>
            <a:stCxn id="194" idx="3"/>
            <a:endCxn id="200" idx="1"/>
          </p:cNvCxnSpPr>
          <p:nvPr/>
        </p:nvCxnSpPr>
        <p:spPr>
          <a:xfrm>
            <a:off x="7360192" y="3769916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/>
          <p:cNvCxnSpPr>
            <a:stCxn id="203" idx="3"/>
          </p:cNvCxnSpPr>
          <p:nvPr/>
        </p:nvCxnSpPr>
        <p:spPr>
          <a:xfrm rot="5400000">
            <a:off x="3635808" y="3422584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3" name="Isosceles Triangle 102"/>
          <p:cNvSpPr/>
          <p:nvPr/>
        </p:nvSpPr>
        <p:spPr>
          <a:xfrm rot="10800000" flipV="1">
            <a:off x="3644496" y="312157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4" name="Rectangle 8"/>
          <p:cNvSpPr/>
          <p:nvPr/>
        </p:nvSpPr>
        <p:spPr>
          <a:xfrm>
            <a:off x="1343119" y="2733375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6445083" y="43213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12176" y="3846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217453" y="38329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655591" y="349174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532093" y="3939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0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94593" y="2963842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94" idx="3"/>
            <a:endCxn id="210" idx="1"/>
          </p:cNvCxnSpPr>
          <p:nvPr/>
        </p:nvCxnSpPr>
        <p:spPr>
          <a:xfrm flipV="1">
            <a:off x="7360192" y="3106734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548440" y="29907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3" name="Rectangle 8"/>
          <p:cNvSpPr/>
          <p:nvPr/>
        </p:nvSpPr>
        <p:spPr>
          <a:xfrm>
            <a:off x="3252378" y="2733375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4" name="Straight Arrow Connector 213"/>
          <p:cNvCxnSpPr>
            <a:stCxn id="189" idx="1"/>
            <a:endCxn id="188" idx="1"/>
          </p:cNvCxnSpPr>
          <p:nvPr/>
        </p:nvCxnSpPr>
        <p:spPr>
          <a:xfrm>
            <a:off x="4407169" y="3742247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Isosceles Triangle 102"/>
          <p:cNvSpPr/>
          <p:nvPr/>
        </p:nvSpPr>
        <p:spPr>
          <a:xfrm rot="16200000">
            <a:off x="2751270" y="2804183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16" name="Elbow Connector 63"/>
          <p:cNvCxnSpPr>
            <a:stCxn id="215" idx="3"/>
            <a:endCxn id="213" idx="1"/>
          </p:cNvCxnSpPr>
          <p:nvPr/>
        </p:nvCxnSpPr>
        <p:spPr>
          <a:xfrm>
            <a:off x="2980486" y="2912752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7" name="Rectangle 8"/>
          <p:cNvSpPr/>
          <p:nvPr/>
        </p:nvSpPr>
        <p:spPr>
          <a:xfrm>
            <a:off x="7794593" y="4594522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8" name="Rectangle 8"/>
          <p:cNvSpPr/>
          <p:nvPr/>
        </p:nvSpPr>
        <p:spPr>
          <a:xfrm>
            <a:off x="7794593" y="4919929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MatricNo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9" name="Elbow Connector 218"/>
          <p:cNvCxnSpPr>
            <a:stCxn id="194" idx="3"/>
            <a:endCxn id="217" idx="1"/>
          </p:cNvCxnSpPr>
          <p:nvPr/>
        </p:nvCxnSpPr>
        <p:spPr>
          <a:xfrm>
            <a:off x="7360192" y="3769916"/>
            <a:ext cx="434401" cy="9674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Elbow Connector 219"/>
          <p:cNvCxnSpPr>
            <a:stCxn id="194" idx="3"/>
            <a:endCxn id="218" idx="1"/>
          </p:cNvCxnSpPr>
          <p:nvPr/>
        </p:nvCxnSpPr>
        <p:spPr>
          <a:xfrm>
            <a:off x="7360192" y="3769916"/>
            <a:ext cx="434401" cy="12929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" name="Elbow Connector 220"/>
          <p:cNvCxnSpPr>
            <a:cxnSpLocks/>
            <a:endCxn id="251" idx="3"/>
          </p:cNvCxnSpPr>
          <p:nvPr/>
        </p:nvCxnSpPr>
        <p:spPr>
          <a:xfrm rot="10800000">
            <a:off x="4813857" y="1244685"/>
            <a:ext cx="1403599" cy="1090541"/>
          </a:xfrm>
          <a:prstGeom prst="bentConnector3">
            <a:avLst>
              <a:gd name="adj1" fmla="val -16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Rectangle 65"/>
          <p:cNvSpPr/>
          <p:nvPr/>
        </p:nvSpPr>
        <p:spPr>
          <a:xfrm>
            <a:off x="1156256" y="330284"/>
            <a:ext cx="3657600" cy="1828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Course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52" name="Rectangle 62"/>
          <p:cNvSpPr/>
          <p:nvPr/>
        </p:nvSpPr>
        <p:spPr>
          <a:xfrm rot="16200000">
            <a:off x="1045657" y="123712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CourseManager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53" name="Elbow Connector 122"/>
          <p:cNvCxnSpPr/>
          <p:nvPr/>
        </p:nvCxnSpPr>
        <p:spPr>
          <a:xfrm>
            <a:off x="317499" y="1390567"/>
            <a:ext cx="1101594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4" name="Straight Arrow Connector 253"/>
          <p:cNvCxnSpPr>
            <a:endCxn id="255" idx="1"/>
          </p:cNvCxnSpPr>
          <p:nvPr/>
        </p:nvCxnSpPr>
        <p:spPr>
          <a:xfrm>
            <a:off x="2001903" y="1424694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5" name="Rectangle 8"/>
          <p:cNvSpPr/>
          <p:nvPr/>
        </p:nvSpPr>
        <p:spPr>
          <a:xfrm>
            <a:off x="2255986" y="125131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Course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6" name="Rectangle 8"/>
          <p:cNvSpPr/>
          <p:nvPr/>
        </p:nvSpPr>
        <p:spPr>
          <a:xfrm>
            <a:off x="3667719" y="1281802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7" name="Flowchart: Decision 96"/>
          <p:cNvSpPr/>
          <p:nvPr/>
        </p:nvSpPr>
        <p:spPr>
          <a:xfrm>
            <a:off x="2989173" y="13380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8" name="Elbow Connector 257"/>
          <p:cNvCxnSpPr>
            <a:cxnSpLocks/>
            <a:stCxn id="257" idx="3"/>
            <a:endCxn id="256" idx="1"/>
          </p:cNvCxnSpPr>
          <p:nvPr/>
        </p:nvCxnSpPr>
        <p:spPr>
          <a:xfrm>
            <a:off x="3225221" y="1424694"/>
            <a:ext cx="442498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9" name="TextBox 258"/>
          <p:cNvSpPr txBox="1"/>
          <p:nvPr/>
        </p:nvSpPr>
        <p:spPr>
          <a:xfrm>
            <a:off x="2074280" y="126297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0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667718" y="958901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257" idx="3"/>
            <a:endCxn id="260" idx="1"/>
          </p:cNvCxnSpPr>
          <p:nvPr/>
        </p:nvCxnSpPr>
        <p:spPr>
          <a:xfrm flipV="1">
            <a:off x="3225221" y="1101793"/>
            <a:ext cx="442497" cy="3229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2" name="Rectangle 8"/>
          <p:cNvSpPr/>
          <p:nvPr/>
        </p:nvSpPr>
        <p:spPr>
          <a:xfrm>
            <a:off x="3667719" y="1598074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FacultyName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63" name="Elbow Connector 262"/>
          <p:cNvCxnSpPr>
            <a:cxnSpLocks/>
            <a:stCxn id="257" idx="3"/>
            <a:endCxn id="262" idx="1"/>
          </p:cNvCxnSpPr>
          <p:nvPr/>
        </p:nvCxnSpPr>
        <p:spPr>
          <a:xfrm>
            <a:off x="3225221" y="1424694"/>
            <a:ext cx="442498" cy="316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4" name="Flowchart: Decision 96"/>
          <p:cNvSpPr/>
          <p:nvPr/>
        </p:nvSpPr>
        <p:spPr>
          <a:xfrm>
            <a:off x="1765855" y="133800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6" name="Rectangle 65"/>
          <p:cNvSpPr/>
          <p:nvPr/>
        </p:nvSpPr>
        <p:spPr>
          <a:xfrm>
            <a:off x="1143464" y="5715000"/>
            <a:ext cx="3945936" cy="188671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Module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67" name="Rectangle 62"/>
          <p:cNvSpPr/>
          <p:nvPr/>
        </p:nvSpPr>
        <p:spPr>
          <a:xfrm rot="16200000">
            <a:off x="940201" y="660354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ModuleManager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68" name="Elbow Connector 122"/>
          <p:cNvCxnSpPr/>
          <p:nvPr/>
        </p:nvCxnSpPr>
        <p:spPr>
          <a:xfrm flipV="1">
            <a:off x="317499" y="6758425"/>
            <a:ext cx="996138" cy="851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9" name="Straight Arrow Connector 268"/>
          <p:cNvCxnSpPr>
            <a:endCxn id="270" idx="1"/>
          </p:cNvCxnSpPr>
          <p:nvPr/>
        </p:nvCxnSpPr>
        <p:spPr>
          <a:xfrm>
            <a:off x="1896447" y="6791122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0" name="Rectangle 8"/>
          <p:cNvSpPr/>
          <p:nvPr/>
        </p:nvSpPr>
        <p:spPr>
          <a:xfrm>
            <a:off x="2150529" y="6617742"/>
            <a:ext cx="1033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1" name="Rectangle 8"/>
          <p:cNvSpPr/>
          <p:nvPr/>
        </p:nvSpPr>
        <p:spPr>
          <a:xfrm>
            <a:off x="3880476" y="6648229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2" name="Flowchart: Decision 96"/>
          <p:cNvSpPr/>
          <p:nvPr/>
        </p:nvSpPr>
        <p:spPr>
          <a:xfrm>
            <a:off x="3201930" y="67099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3" name="Elbow Connector 272"/>
          <p:cNvCxnSpPr>
            <a:cxnSpLocks/>
            <a:stCxn id="272" idx="3"/>
            <a:endCxn id="271" idx="1"/>
          </p:cNvCxnSpPr>
          <p:nvPr/>
        </p:nvCxnSpPr>
        <p:spPr>
          <a:xfrm flipV="1">
            <a:off x="3437978" y="6791121"/>
            <a:ext cx="442498" cy="55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4" name="TextBox 273"/>
          <p:cNvSpPr txBox="1"/>
          <p:nvPr/>
        </p:nvSpPr>
        <p:spPr>
          <a:xfrm>
            <a:off x="1968824" y="66294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5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875395" y="6288895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6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272" idx="3"/>
            <a:endCxn id="275" idx="1"/>
          </p:cNvCxnSpPr>
          <p:nvPr/>
        </p:nvCxnSpPr>
        <p:spPr>
          <a:xfrm flipV="1">
            <a:off x="3437978" y="6431787"/>
            <a:ext cx="437417" cy="3648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7" name="Rectangle 8"/>
          <p:cNvSpPr/>
          <p:nvPr/>
        </p:nvSpPr>
        <p:spPr>
          <a:xfrm>
            <a:off x="3880476" y="7005158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8" name="Elbow Connector 277"/>
          <p:cNvCxnSpPr>
            <a:cxnSpLocks/>
            <a:stCxn id="272" idx="3"/>
            <a:endCxn id="277" idx="1"/>
          </p:cNvCxnSpPr>
          <p:nvPr/>
        </p:nvCxnSpPr>
        <p:spPr>
          <a:xfrm>
            <a:off x="3437978" y="6796676"/>
            <a:ext cx="442498" cy="35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9" name="TextBox 278"/>
          <p:cNvSpPr txBox="1"/>
          <p:nvPr/>
        </p:nvSpPr>
        <p:spPr>
          <a:xfrm>
            <a:off x="3690045" y="699268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0" name="Flowchart: Decision 96"/>
          <p:cNvSpPr/>
          <p:nvPr/>
        </p:nvSpPr>
        <p:spPr>
          <a:xfrm>
            <a:off x="1660399" y="67044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2" name="Elbow Connector 281"/>
          <p:cNvCxnSpPr>
            <a:cxnSpLocks/>
            <a:stCxn id="266" idx="3"/>
          </p:cNvCxnSpPr>
          <p:nvPr/>
        </p:nvCxnSpPr>
        <p:spPr>
          <a:xfrm flipV="1">
            <a:off x="5089400" y="5410200"/>
            <a:ext cx="1197035" cy="124815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5" name="Rectangle 65"/>
          <p:cNvSpPr/>
          <p:nvPr/>
        </p:nvSpPr>
        <p:spPr>
          <a:xfrm>
            <a:off x="1143464" y="7851599"/>
            <a:ext cx="4518936" cy="204537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Classroom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96" name="Rectangle 62"/>
          <p:cNvSpPr/>
          <p:nvPr/>
        </p:nvSpPr>
        <p:spPr>
          <a:xfrm rot="16200000">
            <a:off x="903603" y="8725042"/>
            <a:ext cx="12460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ClassroomManager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97" name="Elbow Connector 122"/>
          <p:cNvCxnSpPr/>
          <p:nvPr/>
        </p:nvCxnSpPr>
        <p:spPr>
          <a:xfrm flipV="1">
            <a:off x="317499" y="8901283"/>
            <a:ext cx="1035739" cy="851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8" name="Straight Arrow Connector 297"/>
          <p:cNvCxnSpPr>
            <a:endCxn id="299" idx="1"/>
          </p:cNvCxnSpPr>
          <p:nvPr/>
        </p:nvCxnSpPr>
        <p:spPr>
          <a:xfrm>
            <a:off x="1936048" y="8933980"/>
            <a:ext cx="25408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9" name="Rectangle 8"/>
          <p:cNvSpPr/>
          <p:nvPr/>
        </p:nvSpPr>
        <p:spPr>
          <a:xfrm>
            <a:off x="2190129" y="8760600"/>
            <a:ext cx="16434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Classroom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0" name="Rectangle 8"/>
          <p:cNvSpPr/>
          <p:nvPr/>
        </p:nvSpPr>
        <p:spPr>
          <a:xfrm>
            <a:off x="4538054" y="8806361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ClassName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1" name="Flowchart: Decision 96"/>
          <p:cNvSpPr/>
          <p:nvPr/>
        </p:nvSpPr>
        <p:spPr>
          <a:xfrm>
            <a:off x="3841220" y="88563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2" name="Elbow Connector 301"/>
          <p:cNvCxnSpPr>
            <a:cxnSpLocks/>
            <a:stCxn id="301" idx="3"/>
            <a:endCxn id="300" idx="1"/>
          </p:cNvCxnSpPr>
          <p:nvPr/>
        </p:nvCxnSpPr>
        <p:spPr>
          <a:xfrm>
            <a:off x="4077268" y="8942994"/>
            <a:ext cx="460786" cy="6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3" name="TextBox 302"/>
          <p:cNvSpPr txBox="1"/>
          <p:nvPr/>
        </p:nvSpPr>
        <p:spPr>
          <a:xfrm>
            <a:off x="2008425" y="87722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4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4538053" y="8483460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05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301" idx="3"/>
            <a:endCxn id="304" idx="1"/>
          </p:cNvCxnSpPr>
          <p:nvPr/>
        </p:nvCxnSpPr>
        <p:spPr>
          <a:xfrm flipV="1">
            <a:off x="4077268" y="8626352"/>
            <a:ext cx="460785" cy="3166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6" name="Rectangle 8"/>
          <p:cNvSpPr/>
          <p:nvPr/>
        </p:nvSpPr>
        <p:spPr>
          <a:xfrm>
            <a:off x="4538054" y="9134825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Enrollment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07" name="Elbow Connector 306"/>
          <p:cNvCxnSpPr>
            <a:cxnSpLocks/>
            <a:stCxn id="301" idx="3"/>
            <a:endCxn id="306" idx="1"/>
          </p:cNvCxnSpPr>
          <p:nvPr/>
        </p:nvCxnSpPr>
        <p:spPr>
          <a:xfrm>
            <a:off x="4077268" y="8942994"/>
            <a:ext cx="460786" cy="3347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8" name="Rectangle 8"/>
          <p:cNvSpPr/>
          <p:nvPr/>
        </p:nvSpPr>
        <p:spPr>
          <a:xfrm>
            <a:off x="2190129" y="9104490"/>
            <a:ext cx="1643471" cy="2590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-students: </a:t>
            </a:r>
            <a:r>
              <a:rPr lang="en-US" sz="800" dirty="0" err="1" smtClean="0">
                <a:solidFill>
                  <a:srgbClr val="7030A0"/>
                </a:solidFill>
              </a:rPr>
              <a:t>ArrayList</a:t>
            </a:r>
            <a:r>
              <a:rPr lang="en-US" sz="800" dirty="0" smtClean="0">
                <a:solidFill>
                  <a:srgbClr val="7030A0"/>
                </a:solidFill>
              </a:rPr>
              <a:t>&lt;String&gt; [0..*]</a:t>
            </a:r>
          </a:p>
        </p:txBody>
      </p:sp>
      <p:sp>
        <p:nvSpPr>
          <p:cNvPr id="309" name="Rectangle 8"/>
          <p:cNvSpPr/>
          <p:nvPr/>
        </p:nvSpPr>
        <p:spPr>
          <a:xfrm>
            <a:off x="4538053" y="9463475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Attendance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10" name="Elbow Connector 309"/>
          <p:cNvCxnSpPr>
            <a:cxnSpLocks/>
            <a:stCxn id="301" idx="3"/>
            <a:endCxn id="309" idx="1"/>
          </p:cNvCxnSpPr>
          <p:nvPr/>
        </p:nvCxnSpPr>
        <p:spPr>
          <a:xfrm>
            <a:off x="4077268" y="8942994"/>
            <a:ext cx="460785" cy="6633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1" name="TextBox 310"/>
          <p:cNvSpPr txBox="1"/>
          <p:nvPr/>
        </p:nvSpPr>
        <p:spPr>
          <a:xfrm>
            <a:off x="4356513" y="945108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Flowchart: Decision 96"/>
          <p:cNvSpPr/>
          <p:nvPr/>
        </p:nvSpPr>
        <p:spPr>
          <a:xfrm>
            <a:off x="1700001" y="88472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4" name="Elbow Connector 313"/>
          <p:cNvCxnSpPr>
            <a:cxnSpLocks/>
            <a:stCxn id="295" idx="3"/>
          </p:cNvCxnSpPr>
          <p:nvPr/>
        </p:nvCxnSpPr>
        <p:spPr>
          <a:xfrm flipH="1" flipV="1">
            <a:off x="5089400" y="7391400"/>
            <a:ext cx="573000" cy="1482885"/>
          </a:xfrm>
          <a:prstGeom prst="bentConnector4">
            <a:avLst>
              <a:gd name="adj1" fmla="val -39895"/>
              <a:gd name="adj2" fmla="val 10002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5" name="Rectangle 65"/>
          <p:cNvSpPr/>
          <p:nvPr/>
        </p:nvSpPr>
        <p:spPr>
          <a:xfrm>
            <a:off x="1156256" y="10134600"/>
            <a:ext cx="3581400" cy="236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7030A0"/>
                </a:solidFill>
              </a:rPr>
              <a:t>Gradebook</a:t>
            </a:r>
            <a:r>
              <a:rPr lang="en-US" sz="1200" b="1" dirty="0" smtClean="0">
                <a:solidFill>
                  <a:srgbClr val="7030A0"/>
                </a:solidFill>
              </a:rPr>
              <a:t>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86" name="Rectangle 62"/>
          <p:cNvSpPr/>
          <p:nvPr/>
        </p:nvSpPr>
        <p:spPr>
          <a:xfrm rot="16200000">
            <a:off x="935800" y="11053730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GradebookManager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387" name="Elbow Connector 122"/>
          <p:cNvCxnSpPr/>
          <p:nvPr/>
        </p:nvCxnSpPr>
        <p:spPr>
          <a:xfrm>
            <a:off x="349249" y="11193453"/>
            <a:ext cx="1069844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8" name="Straight Arrow Connector 387"/>
          <p:cNvCxnSpPr>
            <a:endCxn id="389" idx="1"/>
          </p:cNvCxnSpPr>
          <p:nvPr/>
        </p:nvCxnSpPr>
        <p:spPr>
          <a:xfrm>
            <a:off x="2001903" y="11229010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9" name="Rectangle 8"/>
          <p:cNvSpPr/>
          <p:nvPr/>
        </p:nvSpPr>
        <p:spPr>
          <a:xfrm>
            <a:off x="2255985" y="11055630"/>
            <a:ext cx="22530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2074280" y="1106728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91" name="Rectangle 8"/>
          <p:cNvSpPr/>
          <p:nvPr/>
        </p:nvSpPr>
        <p:spPr>
          <a:xfrm>
            <a:off x="2255985" y="11402390"/>
            <a:ext cx="22530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gradebookMaxMarks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US" sz="800" dirty="0" smtClean="0">
              <a:solidFill>
                <a:srgbClr val="7030A0"/>
              </a:solidFill>
            </a:endParaRP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gradebookWeightage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392" name="Flowchart: Decision 96"/>
          <p:cNvSpPr/>
          <p:nvPr/>
        </p:nvSpPr>
        <p:spPr>
          <a:xfrm>
            <a:off x="1765856" y="111423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69" name="Elbow Connector 468"/>
          <p:cNvCxnSpPr>
            <a:cxnSpLocks/>
          </p:cNvCxnSpPr>
          <p:nvPr/>
        </p:nvCxnSpPr>
        <p:spPr>
          <a:xfrm>
            <a:off x="4745206" y="10744200"/>
            <a:ext cx="1321316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8" name="Elbow Connector 477"/>
          <p:cNvCxnSpPr>
            <a:cxnSpLocks/>
          </p:cNvCxnSpPr>
          <p:nvPr/>
        </p:nvCxnSpPr>
        <p:spPr>
          <a:xfrm flipV="1">
            <a:off x="6058972" y="7239002"/>
            <a:ext cx="1" cy="351154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6" name="Elbow Connector 485"/>
          <p:cNvCxnSpPr>
            <a:cxnSpLocks/>
          </p:cNvCxnSpPr>
          <p:nvPr/>
        </p:nvCxnSpPr>
        <p:spPr>
          <a:xfrm flipH="1">
            <a:off x="5089400" y="7235954"/>
            <a:ext cx="96957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9" name="Rectangle 65"/>
          <p:cNvSpPr/>
          <p:nvPr/>
        </p:nvSpPr>
        <p:spPr>
          <a:xfrm>
            <a:off x="6312081" y="10134824"/>
            <a:ext cx="3450589" cy="236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Grade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0" name="Rectangle 62"/>
          <p:cNvSpPr/>
          <p:nvPr/>
        </p:nvSpPr>
        <p:spPr>
          <a:xfrm rot="16200000">
            <a:off x="6002777" y="11056905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GradesManager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91" name="Elbow Connector 122"/>
          <p:cNvCxnSpPr/>
          <p:nvPr/>
        </p:nvCxnSpPr>
        <p:spPr>
          <a:xfrm flipV="1">
            <a:off x="349249" y="11199488"/>
            <a:ext cx="6136821" cy="1449712"/>
          </a:xfrm>
          <a:prstGeom prst="bentConnector3">
            <a:avLst>
              <a:gd name="adj1" fmla="val 93011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2" name="Straight Arrow Connector 491"/>
          <p:cNvCxnSpPr>
            <a:endCxn id="493" idx="1"/>
          </p:cNvCxnSpPr>
          <p:nvPr/>
        </p:nvCxnSpPr>
        <p:spPr>
          <a:xfrm>
            <a:off x="7068880" y="11232185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3" name="Rectangle 8"/>
          <p:cNvSpPr/>
          <p:nvPr/>
        </p:nvSpPr>
        <p:spPr>
          <a:xfrm>
            <a:off x="7322962" y="11058805"/>
            <a:ext cx="194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7141257" y="1107046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5" name="Rectangle 8"/>
          <p:cNvSpPr/>
          <p:nvPr/>
        </p:nvSpPr>
        <p:spPr>
          <a:xfrm>
            <a:off x="7322962" y="11405566"/>
            <a:ext cx="19482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adminNo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-marks: float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496" name="Flowchart: Decision 96"/>
          <p:cNvSpPr/>
          <p:nvPr/>
        </p:nvSpPr>
        <p:spPr>
          <a:xfrm>
            <a:off x="6832833" y="11139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8" name="Elbow Connector 497"/>
          <p:cNvCxnSpPr>
            <a:cxnSpLocks/>
            <a:stCxn id="489" idx="0"/>
          </p:cNvCxnSpPr>
          <p:nvPr/>
        </p:nvCxnSpPr>
        <p:spPr>
          <a:xfrm flipH="1" flipV="1">
            <a:off x="8037375" y="5459425"/>
            <a:ext cx="1" cy="467539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5" name="Elbow Connector 504"/>
          <p:cNvCxnSpPr>
            <a:cxnSpLocks/>
            <a:stCxn id="489" idx="1"/>
            <a:endCxn id="385" idx="3"/>
          </p:cNvCxnSpPr>
          <p:nvPr/>
        </p:nvCxnSpPr>
        <p:spPr>
          <a:xfrm rot="10800000">
            <a:off x="4737657" y="11315700"/>
            <a:ext cx="1574425" cy="2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9" name="Elbow Connector 497"/>
          <p:cNvCxnSpPr>
            <a:cxnSpLocks/>
          </p:cNvCxnSpPr>
          <p:nvPr/>
        </p:nvCxnSpPr>
        <p:spPr>
          <a:xfrm rot="16200000" flipV="1">
            <a:off x="4795277" y="7286809"/>
            <a:ext cx="3141916" cy="2553666"/>
          </a:xfrm>
          <a:prstGeom prst="bentConnector3">
            <a:avLst>
              <a:gd name="adj1" fmla="val 9996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6" name="Rectangle 65"/>
          <p:cNvSpPr/>
          <p:nvPr/>
        </p:nvSpPr>
        <p:spPr>
          <a:xfrm>
            <a:off x="1179244" y="12725400"/>
            <a:ext cx="3711693" cy="22525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Note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7" name="Rectangle 62"/>
          <p:cNvSpPr/>
          <p:nvPr/>
        </p:nvSpPr>
        <p:spPr>
          <a:xfrm rot="16200000">
            <a:off x="1089530" y="1373949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NoteManager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18" name="Elbow Connector 517"/>
          <p:cNvCxnSpPr>
            <a:cxnSpLocks/>
            <a:stCxn id="517" idx="1"/>
            <a:endCxn id="520" idx="2"/>
          </p:cNvCxnSpPr>
          <p:nvPr/>
        </p:nvCxnSpPr>
        <p:spPr>
          <a:xfrm rot="5400000" flipH="1" flipV="1">
            <a:off x="1965527" y="13771269"/>
            <a:ext cx="359245" cy="1017604"/>
          </a:xfrm>
          <a:prstGeom prst="bentConnector3">
            <a:avLst>
              <a:gd name="adj1" fmla="val -807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9" name="Straight Arrow Connector 518"/>
          <p:cNvCxnSpPr>
            <a:endCxn id="520" idx="1"/>
          </p:cNvCxnSpPr>
          <p:nvPr/>
        </p:nvCxnSpPr>
        <p:spPr>
          <a:xfrm>
            <a:off x="2045776" y="13927068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0" name="Rectangle 8"/>
          <p:cNvSpPr/>
          <p:nvPr/>
        </p:nvSpPr>
        <p:spPr>
          <a:xfrm>
            <a:off x="2299859" y="1375368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1" name="Rectangle 8"/>
          <p:cNvSpPr/>
          <p:nvPr/>
        </p:nvSpPr>
        <p:spPr>
          <a:xfrm>
            <a:off x="3703495" y="13137073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2" name="Flowchart: Decision 96"/>
          <p:cNvSpPr/>
          <p:nvPr/>
        </p:nvSpPr>
        <p:spPr>
          <a:xfrm>
            <a:off x="3033046" y="1384037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23" name="Elbow Connector 522"/>
          <p:cNvCxnSpPr>
            <a:cxnSpLocks/>
            <a:stCxn id="522" idx="3"/>
            <a:endCxn id="521" idx="1"/>
          </p:cNvCxnSpPr>
          <p:nvPr/>
        </p:nvCxnSpPr>
        <p:spPr>
          <a:xfrm flipV="1">
            <a:off x="3269094" y="13279965"/>
            <a:ext cx="434401" cy="6471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4" name="Rectangle 8"/>
          <p:cNvSpPr/>
          <p:nvPr/>
        </p:nvSpPr>
        <p:spPr>
          <a:xfrm>
            <a:off x="3703495" y="13460051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5" name="Elbow Connector 524"/>
          <p:cNvCxnSpPr>
            <a:stCxn id="522" idx="3"/>
            <a:endCxn id="524" idx="1"/>
          </p:cNvCxnSpPr>
          <p:nvPr/>
        </p:nvCxnSpPr>
        <p:spPr>
          <a:xfrm flipV="1">
            <a:off x="3269094" y="13602943"/>
            <a:ext cx="434401" cy="3241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6" name="Rectangle 8"/>
          <p:cNvSpPr/>
          <p:nvPr/>
        </p:nvSpPr>
        <p:spPr>
          <a:xfrm>
            <a:off x="3710219" y="13784176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7" name="Elbow Connector 526"/>
          <p:cNvCxnSpPr>
            <a:stCxn id="522" idx="3"/>
            <a:endCxn id="526" idx="1"/>
          </p:cNvCxnSpPr>
          <p:nvPr/>
        </p:nvCxnSpPr>
        <p:spPr>
          <a:xfrm>
            <a:off x="3269094" y="13927068"/>
            <a:ext cx="441125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8" name="TextBox 527"/>
          <p:cNvSpPr txBox="1"/>
          <p:nvPr/>
        </p:nvSpPr>
        <p:spPr>
          <a:xfrm>
            <a:off x="1539611" y="14716322"/>
            <a:ext cx="116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note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2118153" y="1376534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0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3703495" y="12801652"/>
            <a:ext cx="92563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522" idx="3"/>
            <a:endCxn id="530" idx="1"/>
          </p:cNvCxnSpPr>
          <p:nvPr/>
        </p:nvCxnSpPr>
        <p:spPr>
          <a:xfrm flipV="1">
            <a:off x="3269094" y="12944544"/>
            <a:ext cx="434401" cy="9825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2" name="TextBox 531"/>
          <p:cNvSpPr txBox="1"/>
          <p:nvPr/>
        </p:nvSpPr>
        <p:spPr>
          <a:xfrm>
            <a:off x="2701918" y="1414252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3" name="Rectangle 8"/>
          <p:cNvSpPr/>
          <p:nvPr/>
        </p:nvSpPr>
        <p:spPr>
          <a:xfrm>
            <a:off x="3703496" y="14115704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NoteLocation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34" name="Elbow Connector 533"/>
          <p:cNvCxnSpPr>
            <a:stCxn id="522" idx="3"/>
            <a:endCxn id="533" idx="1"/>
          </p:cNvCxnSpPr>
          <p:nvPr/>
        </p:nvCxnSpPr>
        <p:spPr>
          <a:xfrm>
            <a:off x="3269094" y="13927068"/>
            <a:ext cx="434402" cy="3315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5" name="Rectangle 8"/>
          <p:cNvSpPr/>
          <p:nvPr/>
        </p:nvSpPr>
        <p:spPr>
          <a:xfrm>
            <a:off x="3703493" y="14459694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NoteText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36" name="Elbow Connector 535"/>
          <p:cNvCxnSpPr>
            <a:stCxn id="522" idx="3"/>
            <a:endCxn id="535" idx="1"/>
          </p:cNvCxnSpPr>
          <p:nvPr/>
        </p:nvCxnSpPr>
        <p:spPr>
          <a:xfrm>
            <a:off x="3269094" y="13927068"/>
            <a:ext cx="434399" cy="6755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7" name="TextBox 536"/>
          <p:cNvSpPr txBox="1"/>
          <p:nvPr/>
        </p:nvSpPr>
        <p:spPr>
          <a:xfrm>
            <a:off x="3484617" y="13421806"/>
            <a:ext cx="24141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0, 2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3545578" y="1375979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3448330" y="12764462"/>
            <a:ext cx="255165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0..1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40" name="Flowchart: Decision 96"/>
          <p:cNvSpPr/>
          <p:nvPr/>
        </p:nvSpPr>
        <p:spPr>
          <a:xfrm>
            <a:off x="1810833" y="138341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44" name="Elbow Connector 122"/>
          <p:cNvCxnSpPr/>
          <p:nvPr/>
        </p:nvCxnSpPr>
        <p:spPr>
          <a:xfrm>
            <a:off x="381000" y="13912875"/>
            <a:ext cx="1081967" cy="141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7" name="Elbow Connector 497"/>
          <p:cNvCxnSpPr>
            <a:cxnSpLocks/>
          </p:cNvCxnSpPr>
          <p:nvPr/>
        </p:nvCxnSpPr>
        <p:spPr>
          <a:xfrm rot="5400000" flipH="1" flipV="1">
            <a:off x="-2150543" y="10202066"/>
            <a:ext cx="6254623" cy="322400"/>
          </a:xfrm>
          <a:prstGeom prst="bentConnector3">
            <a:avLst>
              <a:gd name="adj1" fmla="val 10003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0" name="Elbow Connector 497"/>
          <p:cNvCxnSpPr>
            <a:cxnSpLocks/>
          </p:cNvCxnSpPr>
          <p:nvPr/>
        </p:nvCxnSpPr>
        <p:spPr>
          <a:xfrm flipH="1">
            <a:off x="815569" y="13490577"/>
            <a:ext cx="340687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127</Words>
  <Application>Microsoft Office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121</cp:revision>
  <dcterms:created xsi:type="dcterms:W3CDTF">2016-07-22T14:33:02Z</dcterms:created>
  <dcterms:modified xsi:type="dcterms:W3CDTF">2018-11-10T08:40:52Z</dcterms:modified>
</cp:coreProperties>
</file>