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-1930" y="-25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398799" y="2325297"/>
            <a:ext cx="3945936" cy="188671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Module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2195536" y="321384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ModuleManager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149424" y="336586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endCxn id="62" idx="1"/>
          </p:cNvCxnSpPr>
          <p:nvPr/>
        </p:nvCxnSpPr>
        <p:spPr>
          <a:xfrm>
            <a:off x="3151782" y="3401419"/>
            <a:ext cx="254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3405864" y="3228039"/>
            <a:ext cx="10338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Module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135811" y="3258526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457265" y="332028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4693313" y="3401418"/>
            <a:ext cx="442498" cy="555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3224159" y="323969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5130730" y="2899192"/>
            <a:ext cx="10018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4693313" y="3042084"/>
            <a:ext cx="437417" cy="3648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8"/>
          <p:cNvSpPr/>
          <p:nvPr/>
        </p:nvSpPr>
        <p:spPr>
          <a:xfrm>
            <a:off x="5135811" y="3615455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" name="Elbow Connector 17"/>
          <p:cNvCxnSpPr>
            <a:cxnSpLocks/>
            <a:stCxn id="78" idx="3"/>
            <a:endCxn id="15" idx="1"/>
          </p:cNvCxnSpPr>
          <p:nvPr/>
        </p:nvCxnSpPr>
        <p:spPr>
          <a:xfrm>
            <a:off x="4693313" y="3406973"/>
            <a:ext cx="442498" cy="3513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4945380" y="3602980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" name="Flowchart: Decision 96"/>
          <p:cNvSpPr/>
          <p:nvPr/>
        </p:nvSpPr>
        <p:spPr>
          <a:xfrm>
            <a:off x="2915734" y="331472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94</cp:revision>
  <dcterms:created xsi:type="dcterms:W3CDTF">2016-07-22T14:33:02Z</dcterms:created>
  <dcterms:modified xsi:type="dcterms:W3CDTF">2018-11-10T08:30:47Z</dcterms:modified>
</cp:coreProperties>
</file>