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-1930" y="-25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5"/>
          <p:cNvSpPr/>
          <p:nvPr/>
        </p:nvSpPr>
        <p:spPr>
          <a:xfrm>
            <a:off x="2635413" y="2212662"/>
            <a:ext cx="3711693" cy="225253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Note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8" name="Rectangle 62"/>
          <p:cNvSpPr/>
          <p:nvPr/>
        </p:nvSpPr>
        <p:spPr>
          <a:xfrm rot="16200000">
            <a:off x="2545699" y="322675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NoteManager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29" name="Elbow Connector 28"/>
          <p:cNvCxnSpPr>
            <a:cxnSpLocks/>
            <a:stCxn id="28" idx="1"/>
            <a:endCxn id="32" idx="2"/>
          </p:cNvCxnSpPr>
          <p:nvPr/>
        </p:nvCxnSpPr>
        <p:spPr>
          <a:xfrm rot="5400000" flipH="1" flipV="1">
            <a:off x="3421696" y="3258531"/>
            <a:ext cx="359245" cy="1017604"/>
          </a:xfrm>
          <a:prstGeom prst="bentConnector3">
            <a:avLst>
              <a:gd name="adj1" fmla="val -8071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endCxn id="32" idx="1"/>
          </p:cNvCxnSpPr>
          <p:nvPr/>
        </p:nvCxnSpPr>
        <p:spPr>
          <a:xfrm>
            <a:off x="3501945" y="3414330"/>
            <a:ext cx="254083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3756028" y="324095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3" name="Rectangle 8"/>
          <p:cNvSpPr/>
          <p:nvPr/>
        </p:nvSpPr>
        <p:spPr>
          <a:xfrm>
            <a:off x="5159664" y="2624335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4" name="Flowchart: Decision 96"/>
          <p:cNvSpPr/>
          <p:nvPr/>
        </p:nvSpPr>
        <p:spPr>
          <a:xfrm>
            <a:off x="4489215" y="332764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5" name="Elbow Connector 34"/>
          <p:cNvCxnSpPr>
            <a:cxnSpLocks/>
            <a:stCxn id="34" idx="3"/>
            <a:endCxn id="33" idx="1"/>
          </p:cNvCxnSpPr>
          <p:nvPr/>
        </p:nvCxnSpPr>
        <p:spPr>
          <a:xfrm flipV="1">
            <a:off x="4725263" y="2767227"/>
            <a:ext cx="434401" cy="6471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8"/>
          <p:cNvSpPr/>
          <p:nvPr/>
        </p:nvSpPr>
        <p:spPr>
          <a:xfrm>
            <a:off x="5159664" y="2947313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34" idx="3"/>
            <a:endCxn id="36" idx="1"/>
          </p:cNvCxnSpPr>
          <p:nvPr/>
        </p:nvCxnSpPr>
        <p:spPr>
          <a:xfrm flipV="1">
            <a:off x="4725263" y="3090205"/>
            <a:ext cx="434401" cy="3241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8"/>
          <p:cNvSpPr/>
          <p:nvPr/>
        </p:nvSpPr>
        <p:spPr>
          <a:xfrm>
            <a:off x="5166388" y="3271438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9" name="Elbow Connector 38"/>
          <p:cNvCxnSpPr>
            <a:stCxn id="34" idx="3"/>
            <a:endCxn id="38" idx="1"/>
          </p:cNvCxnSpPr>
          <p:nvPr/>
        </p:nvCxnSpPr>
        <p:spPr>
          <a:xfrm>
            <a:off x="4725263" y="3414330"/>
            <a:ext cx="441125" cy="127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2995780" y="4203584"/>
            <a:ext cx="116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note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74322" y="325260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5159664" y="2288914"/>
            <a:ext cx="92563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5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 flipV="1">
            <a:off x="4725263" y="2431806"/>
            <a:ext cx="434401" cy="9825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TextBox 45"/>
          <p:cNvSpPr txBox="1"/>
          <p:nvPr/>
        </p:nvSpPr>
        <p:spPr>
          <a:xfrm>
            <a:off x="4158087" y="362979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5159665" y="3602966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NoteLocation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cxnSp>
        <p:nvCxnSpPr>
          <p:cNvPr id="54" name="Elbow Connector 53"/>
          <p:cNvCxnSpPr>
            <a:stCxn id="34" idx="3"/>
            <a:endCxn id="50" idx="1"/>
          </p:cNvCxnSpPr>
          <p:nvPr/>
        </p:nvCxnSpPr>
        <p:spPr>
          <a:xfrm>
            <a:off x="4725263" y="3414330"/>
            <a:ext cx="434402" cy="3315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/>
          <p:cNvSpPr/>
          <p:nvPr/>
        </p:nvSpPr>
        <p:spPr>
          <a:xfrm>
            <a:off x="5159662" y="3946956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NoteText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cxnSp>
        <p:nvCxnSpPr>
          <p:cNvPr id="56" name="Elbow Connector 55"/>
          <p:cNvCxnSpPr>
            <a:stCxn id="34" idx="3"/>
            <a:endCxn id="55" idx="1"/>
          </p:cNvCxnSpPr>
          <p:nvPr/>
        </p:nvCxnSpPr>
        <p:spPr>
          <a:xfrm>
            <a:off x="4725263" y="3414330"/>
            <a:ext cx="434399" cy="6755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4940786" y="2909068"/>
            <a:ext cx="241419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0, 2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1747" y="324705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2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4499" y="2251724"/>
            <a:ext cx="255165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0..1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40" name="Flowchart: Decision 96"/>
          <p:cNvSpPr/>
          <p:nvPr/>
        </p:nvSpPr>
        <p:spPr>
          <a:xfrm>
            <a:off x="3267002" y="332137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" name="Elbow Connector 122"/>
          <p:cNvCxnSpPr/>
          <p:nvPr/>
        </p:nvCxnSpPr>
        <p:spPr>
          <a:xfrm>
            <a:off x="2253078" y="3428460"/>
            <a:ext cx="666058" cy="143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94</cp:revision>
  <dcterms:created xsi:type="dcterms:W3CDTF">2016-07-22T14:33:02Z</dcterms:created>
  <dcterms:modified xsi:type="dcterms:W3CDTF">2018-11-10T08:30:35Z</dcterms:modified>
</cp:coreProperties>
</file>