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1116" y="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0"/>
            <a:ext cx="4917083" cy="39624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007409" y="3161296"/>
            <a:ext cx="3755042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92527" y="45637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675512" y="3947563"/>
            <a:ext cx="1304625" cy="182786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>
                <a:solidFill>
                  <a:schemeClr val="accent3">
                    <a:lumMod val="75000"/>
                  </a:schemeClr>
                </a:solidFill>
              </a:rPr>
              <a:t>HtmlTableProcessor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4966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597249" y="3686901"/>
            <a:ext cx="1814155" cy="17640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1184119" y="3676012"/>
            <a:ext cx="2396440" cy="42037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cxnSpLocks/>
          </p:cNvCxnSpPr>
          <p:nvPr/>
        </p:nvCxnSpPr>
        <p:spPr>
          <a:xfrm rot="5400000">
            <a:off x="3409976" y="2562189"/>
            <a:ext cx="2396180" cy="184380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3208856" y="2763307"/>
            <a:ext cx="27984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cxnSpLocks/>
          </p:cNvCxnSpPr>
          <p:nvPr/>
        </p:nvCxnSpPr>
        <p:spPr>
          <a:xfrm rot="5400000">
            <a:off x="4205956" y="1766208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35896" y="27432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87515" y="282880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1" name="Elbow Connector 136">
            <a:extLst>
              <a:ext uri="{FF2B5EF4-FFF2-40B4-BE49-F238E27FC236}">
                <a16:creationId xmlns:a16="http://schemas.microsoft.com/office/drawing/2014/main" id="{ACF87068-A983-418E-89F4-E4F675A3AE19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065763" y="3899691"/>
            <a:ext cx="609749" cy="139265"/>
          </a:xfrm>
          <a:prstGeom prst="bentConnector3">
            <a:avLst>
              <a:gd name="adj1" fmla="val 67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9" name="Rectangle 11">
            <a:extLst>
              <a:ext uri="{FF2B5EF4-FFF2-40B4-BE49-F238E27FC236}">
                <a16:creationId xmlns:a16="http://schemas.microsoft.com/office/drawing/2014/main" id="{A4F65A7E-1154-4AA4-84F0-62F0BC8C928A}"/>
              </a:ext>
            </a:extLst>
          </p:cNvPr>
          <p:cNvSpPr/>
          <p:nvPr/>
        </p:nvSpPr>
        <p:spPr>
          <a:xfrm>
            <a:off x="3673192" y="4183451"/>
            <a:ext cx="1304625" cy="182786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b="1" dirty="0" err="1">
                <a:solidFill>
                  <a:schemeClr val="accent3">
                    <a:lumMod val="75000"/>
                  </a:schemeClr>
                </a:solidFill>
              </a:rPr>
              <a:t>HtmlCardProcessor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0" name="Elbow Connector 136">
            <a:extLst>
              <a:ext uri="{FF2B5EF4-FFF2-40B4-BE49-F238E27FC236}">
                <a16:creationId xmlns:a16="http://schemas.microsoft.com/office/drawing/2014/main" id="{89D789E0-20B5-4F09-A289-6E517019204D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2823535" y="3899630"/>
            <a:ext cx="849657" cy="375214"/>
          </a:xfrm>
          <a:prstGeom prst="bentConnector3">
            <a:avLst>
              <a:gd name="adj1" fmla="val -978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7" name="Elbow Connector 63">
            <a:extLst>
              <a:ext uri="{FF2B5EF4-FFF2-40B4-BE49-F238E27FC236}">
                <a16:creationId xmlns:a16="http://schemas.microsoft.com/office/drawing/2014/main" id="{AF100D8F-6704-45F7-952D-18C5C8B19D98}"/>
              </a:ext>
            </a:extLst>
          </p:cNvPr>
          <p:cNvCxnSpPr>
            <a:cxnSpLocks/>
          </p:cNvCxnSpPr>
          <p:nvPr/>
        </p:nvCxnSpPr>
        <p:spPr>
          <a:xfrm flipV="1">
            <a:off x="4977817" y="4270020"/>
            <a:ext cx="552152" cy="4825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5" name="Elbow Connector 63">
            <a:extLst>
              <a:ext uri="{FF2B5EF4-FFF2-40B4-BE49-F238E27FC236}">
                <a16:creationId xmlns:a16="http://schemas.microsoft.com/office/drawing/2014/main" id="{9D90D5E3-870A-4685-82DD-B17DBB7B5873}"/>
              </a:ext>
            </a:extLst>
          </p:cNvPr>
          <p:cNvCxnSpPr>
            <a:cxnSpLocks/>
          </p:cNvCxnSpPr>
          <p:nvPr/>
        </p:nvCxnSpPr>
        <p:spPr>
          <a:xfrm flipV="1">
            <a:off x="4973910" y="4010215"/>
            <a:ext cx="552152" cy="4825"/>
          </a:xfrm>
          <a:prstGeom prst="bentConnector3">
            <a:avLst>
              <a:gd name="adj1" fmla="val 50000"/>
            </a:avLst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2018-11-09T06:55:57Z</dcterms:modified>
</cp:coreProperties>
</file>