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80" autoAdjust="0"/>
  </p:normalViewPr>
  <p:slideViewPr>
    <p:cSldViewPr showGuides="1">
      <p:cViewPr>
        <p:scale>
          <a:sx n="33" d="100"/>
          <a:sy n="33" d="100"/>
        </p:scale>
        <p:origin x="-3082" y="-490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ctangle 407"/>
          <p:cNvSpPr/>
          <p:nvPr/>
        </p:nvSpPr>
        <p:spPr>
          <a:xfrm>
            <a:off x="1816455" y="4256134"/>
            <a:ext cx="47059" cy="13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8" name="Rectangle 317"/>
          <p:cNvSpPr/>
          <p:nvPr/>
        </p:nvSpPr>
        <p:spPr>
          <a:xfrm>
            <a:off x="4300684" y="6155276"/>
            <a:ext cx="223973" cy="5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8" name="Rectangle 487"/>
          <p:cNvSpPr/>
          <p:nvPr/>
        </p:nvSpPr>
        <p:spPr>
          <a:xfrm>
            <a:off x="3993966" y="6164544"/>
            <a:ext cx="22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4" name="Rectangle 243"/>
          <p:cNvSpPr/>
          <p:nvPr/>
        </p:nvSpPr>
        <p:spPr>
          <a:xfrm>
            <a:off x="1089881" y="7301322"/>
            <a:ext cx="11984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2" name="Rectangle 231"/>
          <p:cNvSpPr/>
          <p:nvPr/>
        </p:nvSpPr>
        <p:spPr>
          <a:xfrm>
            <a:off x="3686194" y="6155276"/>
            <a:ext cx="207064" cy="5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6" name="Rectangle 475"/>
          <p:cNvSpPr/>
          <p:nvPr/>
        </p:nvSpPr>
        <p:spPr>
          <a:xfrm>
            <a:off x="6565283" y="3720892"/>
            <a:ext cx="152400" cy="11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3" name="Rectangle 472"/>
          <p:cNvSpPr/>
          <p:nvPr/>
        </p:nvSpPr>
        <p:spPr>
          <a:xfrm>
            <a:off x="6183193" y="3737402"/>
            <a:ext cx="195105" cy="10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5" name="Elbow Connector 122"/>
          <p:cNvCxnSpPr/>
          <p:nvPr/>
        </p:nvCxnSpPr>
        <p:spPr>
          <a:xfrm>
            <a:off x="247651" y="661618"/>
            <a:ext cx="0" cy="142227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Rectangle 65"/>
          <p:cNvSpPr/>
          <p:nvPr/>
        </p:nvSpPr>
        <p:spPr>
          <a:xfrm>
            <a:off x="488950" y="73769"/>
            <a:ext cx="8382000" cy="152123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  <a:alpha val="61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179" name="Rectangle 62"/>
          <p:cNvSpPr/>
          <p:nvPr/>
        </p:nvSpPr>
        <p:spPr>
          <a:xfrm rot="16200000">
            <a:off x="1282620" y="3508493"/>
            <a:ext cx="141013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StudentManager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0" name="Elbow Connector 179"/>
          <p:cNvCxnSpPr>
            <a:cxnSpLocks/>
            <a:endCxn id="473" idx="2"/>
          </p:cNvCxnSpPr>
          <p:nvPr/>
        </p:nvCxnSpPr>
        <p:spPr>
          <a:xfrm flipV="1">
            <a:off x="2167632" y="3837478"/>
            <a:ext cx="4113114" cy="48406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62"/>
          <p:cNvSpPr/>
          <p:nvPr/>
        </p:nvSpPr>
        <p:spPr>
          <a:xfrm rot="16200000">
            <a:off x="735522" y="350469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82" name="Isosceles Triangle 102"/>
          <p:cNvSpPr/>
          <p:nvPr/>
        </p:nvSpPr>
        <p:spPr>
          <a:xfrm rot="16200000">
            <a:off x="1406230" y="359578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84" name="Straight Connector 183"/>
          <p:cNvCxnSpPr>
            <a:stCxn id="182" idx="3"/>
          </p:cNvCxnSpPr>
          <p:nvPr/>
        </p:nvCxnSpPr>
        <p:spPr>
          <a:xfrm flipV="1">
            <a:off x="1629244" y="368354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5" name="Rectangle 8"/>
          <p:cNvSpPr/>
          <p:nvPr/>
        </p:nvSpPr>
        <p:spPr>
          <a:xfrm>
            <a:off x="2604600" y="348965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6" name="Straight Arrow Connector 185"/>
          <p:cNvCxnSpPr>
            <a:stCxn id="187" idx="3"/>
            <a:endCxn id="185" idx="1"/>
          </p:cNvCxnSpPr>
          <p:nvPr/>
        </p:nvCxnSpPr>
        <p:spPr>
          <a:xfrm>
            <a:off x="2403680" y="3653568"/>
            <a:ext cx="200920" cy="351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7" name="Flowchart: Decision 96"/>
          <p:cNvSpPr/>
          <p:nvPr/>
        </p:nvSpPr>
        <p:spPr>
          <a:xfrm>
            <a:off x="2167632" y="35668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8" name="Rectangle 8"/>
          <p:cNvSpPr/>
          <p:nvPr/>
        </p:nvSpPr>
        <p:spPr>
          <a:xfrm>
            <a:off x="4471970" y="348965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9" name="Flowchart: Decision 96"/>
          <p:cNvSpPr/>
          <p:nvPr/>
        </p:nvSpPr>
        <p:spPr>
          <a:xfrm>
            <a:off x="4104292" y="35640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0" name="Rectangle 8"/>
          <p:cNvSpPr/>
          <p:nvPr/>
        </p:nvSpPr>
        <p:spPr>
          <a:xfrm>
            <a:off x="6087917" y="3499456"/>
            <a:ext cx="7282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1" name="Flowchart: Decision 96"/>
          <p:cNvSpPr/>
          <p:nvPr/>
        </p:nvSpPr>
        <p:spPr>
          <a:xfrm>
            <a:off x="5638071" y="358516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2" name="Elbow Connector 191"/>
          <p:cNvCxnSpPr>
            <a:stCxn id="191" idx="3"/>
            <a:endCxn id="190" idx="1"/>
          </p:cNvCxnSpPr>
          <p:nvPr/>
        </p:nvCxnSpPr>
        <p:spPr>
          <a:xfrm>
            <a:off x="5874119" y="3671856"/>
            <a:ext cx="213798" cy="9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8"/>
          <p:cNvSpPr/>
          <p:nvPr/>
        </p:nvSpPr>
        <p:spPr>
          <a:xfrm>
            <a:off x="7491716" y="3207728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Flowchart: Decision 96"/>
          <p:cNvSpPr/>
          <p:nvPr/>
        </p:nvSpPr>
        <p:spPr>
          <a:xfrm>
            <a:off x="6821267" y="35916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5" name="Elbow Connector 194"/>
          <p:cNvCxnSpPr>
            <a:cxnSpLocks/>
          </p:cNvCxnSpPr>
          <p:nvPr/>
        </p:nvCxnSpPr>
        <p:spPr>
          <a:xfrm flipV="1">
            <a:off x="7057315" y="335031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Rectangle 8"/>
          <p:cNvSpPr/>
          <p:nvPr/>
        </p:nvSpPr>
        <p:spPr>
          <a:xfrm>
            <a:off x="7491716" y="3530706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7" name="Elbow Connector 196"/>
          <p:cNvCxnSpPr>
            <a:stCxn id="194" idx="3"/>
            <a:endCxn id="196" idx="1"/>
          </p:cNvCxnSpPr>
          <p:nvPr/>
        </p:nvCxnSpPr>
        <p:spPr>
          <a:xfrm flipV="1">
            <a:off x="7057315" y="367359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8" name="Rectangle 8"/>
          <p:cNvSpPr/>
          <p:nvPr/>
        </p:nvSpPr>
        <p:spPr>
          <a:xfrm>
            <a:off x="7491716" y="3853684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9" name="Elbow Connector 198"/>
          <p:cNvCxnSpPr>
            <a:stCxn id="194" idx="3"/>
            <a:endCxn id="198" idx="1"/>
          </p:cNvCxnSpPr>
          <p:nvPr/>
        </p:nvCxnSpPr>
        <p:spPr>
          <a:xfrm>
            <a:off x="7057315" y="367838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0" name="Rectangle 8"/>
          <p:cNvSpPr/>
          <p:nvPr/>
        </p:nvSpPr>
        <p:spPr>
          <a:xfrm>
            <a:off x="7491716" y="4176661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1" name="Elbow Connector 200"/>
          <p:cNvCxnSpPr>
            <a:stCxn id="194" idx="3"/>
            <a:endCxn id="200" idx="1"/>
          </p:cNvCxnSpPr>
          <p:nvPr/>
        </p:nvCxnSpPr>
        <p:spPr>
          <a:xfrm>
            <a:off x="7057315" y="367838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63"/>
          <p:cNvCxnSpPr>
            <a:stCxn id="203" idx="3"/>
          </p:cNvCxnSpPr>
          <p:nvPr/>
        </p:nvCxnSpPr>
        <p:spPr>
          <a:xfrm rot="5400000">
            <a:off x="3332931" y="333104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3" name="Isosceles Triangle 102"/>
          <p:cNvSpPr/>
          <p:nvPr/>
        </p:nvSpPr>
        <p:spPr>
          <a:xfrm rot="10800000" flipV="1">
            <a:off x="3341619" y="303004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4" name="Rectangle 8"/>
          <p:cNvSpPr/>
          <p:nvPr/>
        </p:nvSpPr>
        <p:spPr>
          <a:xfrm>
            <a:off x="4484823" y="263889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870157" y="409484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209299" y="37549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914576" y="37414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352714" y="340020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094782" y="38748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0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491716" y="2872307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94" idx="3"/>
            <a:endCxn id="210" idx="1"/>
          </p:cNvCxnSpPr>
          <p:nvPr/>
        </p:nvCxnSpPr>
        <p:spPr>
          <a:xfrm flipV="1">
            <a:off x="7057315" y="3015199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245563" y="28992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3" name="Rectangle 8"/>
          <p:cNvSpPr/>
          <p:nvPr/>
        </p:nvSpPr>
        <p:spPr>
          <a:xfrm>
            <a:off x="2949501" y="264184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4" name="Straight Arrow Connector 213"/>
          <p:cNvCxnSpPr>
            <a:stCxn id="189" idx="1"/>
            <a:endCxn id="188" idx="1"/>
          </p:cNvCxnSpPr>
          <p:nvPr/>
        </p:nvCxnSpPr>
        <p:spPr>
          <a:xfrm>
            <a:off x="4104292" y="365071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Isosceles Triangle 102"/>
          <p:cNvSpPr/>
          <p:nvPr/>
        </p:nvSpPr>
        <p:spPr>
          <a:xfrm rot="5400000">
            <a:off x="4247941" y="2747589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16" name="Elbow Connector 63"/>
          <p:cNvCxnSpPr>
            <a:stCxn id="215" idx="3"/>
            <a:endCxn id="213" idx="3"/>
          </p:cNvCxnSpPr>
          <p:nvPr/>
        </p:nvCxnSpPr>
        <p:spPr>
          <a:xfrm flipH="1" flipV="1">
            <a:off x="4010184" y="2824038"/>
            <a:ext cx="279556" cy="240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7" name="Rectangle 8"/>
          <p:cNvSpPr/>
          <p:nvPr/>
        </p:nvSpPr>
        <p:spPr>
          <a:xfrm>
            <a:off x="7491716" y="4502987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CourseCode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8" name="Rectangle 8"/>
          <p:cNvSpPr/>
          <p:nvPr/>
        </p:nvSpPr>
        <p:spPr>
          <a:xfrm>
            <a:off x="7491716" y="4828394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MatricNo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9" name="Elbow Connector 218"/>
          <p:cNvCxnSpPr>
            <a:stCxn id="194" idx="3"/>
            <a:endCxn id="217" idx="1"/>
          </p:cNvCxnSpPr>
          <p:nvPr/>
        </p:nvCxnSpPr>
        <p:spPr>
          <a:xfrm>
            <a:off x="7057315" y="3678381"/>
            <a:ext cx="434401" cy="9674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" name="Elbow Connector 219"/>
          <p:cNvCxnSpPr>
            <a:stCxn id="194" idx="3"/>
            <a:endCxn id="218" idx="1"/>
          </p:cNvCxnSpPr>
          <p:nvPr/>
        </p:nvCxnSpPr>
        <p:spPr>
          <a:xfrm>
            <a:off x="7057315" y="3678381"/>
            <a:ext cx="434401" cy="12929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2" name="Rectangle 62"/>
          <p:cNvSpPr/>
          <p:nvPr/>
        </p:nvSpPr>
        <p:spPr>
          <a:xfrm rot="16200000">
            <a:off x="772607" y="103505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CourseManager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254" name="Straight Arrow Connector 253"/>
          <p:cNvCxnSpPr>
            <a:endCxn id="255" idx="1"/>
          </p:cNvCxnSpPr>
          <p:nvPr/>
        </p:nvCxnSpPr>
        <p:spPr>
          <a:xfrm>
            <a:off x="1728853" y="1222629"/>
            <a:ext cx="25408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5" name="Rectangle 8"/>
          <p:cNvSpPr/>
          <p:nvPr/>
        </p:nvSpPr>
        <p:spPr>
          <a:xfrm>
            <a:off x="1982936" y="104924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Course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6" name="Rectangle 8"/>
          <p:cNvSpPr/>
          <p:nvPr/>
        </p:nvSpPr>
        <p:spPr>
          <a:xfrm>
            <a:off x="3394669" y="1079737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CourseName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7" name="Flowchart: Decision 96"/>
          <p:cNvSpPr/>
          <p:nvPr/>
        </p:nvSpPr>
        <p:spPr>
          <a:xfrm>
            <a:off x="2716123" y="113593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58" name="Elbow Connector 257"/>
          <p:cNvCxnSpPr>
            <a:cxnSpLocks/>
            <a:stCxn id="257" idx="3"/>
            <a:endCxn id="256" idx="1"/>
          </p:cNvCxnSpPr>
          <p:nvPr/>
        </p:nvCxnSpPr>
        <p:spPr>
          <a:xfrm>
            <a:off x="2952171" y="1222629"/>
            <a:ext cx="442498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9" name="TextBox 258"/>
          <p:cNvSpPr txBox="1"/>
          <p:nvPr/>
        </p:nvSpPr>
        <p:spPr>
          <a:xfrm>
            <a:off x="1801230" y="106090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0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3394668" y="756836"/>
            <a:ext cx="10018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CourseCode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57" idx="3"/>
            <a:endCxn id="260" idx="1"/>
          </p:cNvCxnSpPr>
          <p:nvPr/>
        </p:nvCxnSpPr>
        <p:spPr>
          <a:xfrm flipV="1">
            <a:off x="2952171" y="899728"/>
            <a:ext cx="442497" cy="3229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2" name="Rectangle 8"/>
          <p:cNvSpPr/>
          <p:nvPr/>
        </p:nvSpPr>
        <p:spPr>
          <a:xfrm>
            <a:off x="3394669" y="1396009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FacultyName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63" name="Elbow Connector 262"/>
          <p:cNvCxnSpPr>
            <a:cxnSpLocks/>
            <a:stCxn id="257" idx="3"/>
            <a:endCxn id="262" idx="1"/>
          </p:cNvCxnSpPr>
          <p:nvPr/>
        </p:nvCxnSpPr>
        <p:spPr>
          <a:xfrm>
            <a:off x="2952171" y="1222629"/>
            <a:ext cx="442498" cy="3162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4" name="Flowchart: Decision 96"/>
          <p:cNvSpPr/>
          <p:nvPr/>
        </p:nvSpPr>
        <p:spPr>
          <a:xfrm>
            <a:off x="1492805" y="113593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7" name="Rectangle 62"/>
          <p:cNvSpPr/>
          <p:nvPr/>
        </p:nvSpPr>
        <p:spPr>
          <a:xfrm rot="16200000">
            <a:off x="723345" y="55335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ModuleManager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269" name="Straight Arrow Connector 268"/>
          <p:cNvCxnSpPr>
            <a:stCxn id="280" idx="3"/>
            <a:endCxn id="270" idx="1"/>
          </p:cNvCxnSpPr>
          <p:nvPr/>
        </p:nvCxnSpPr>
        <p:spPr>
          <a:xfrm>
            <a:off x="1689333" y="5705120"/>
            <a:ext cx="216152" cy="181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0" name="Rectangle 8"/>
          <p:cNvSpPr/>
          <p:nvPr/>
        </p:nvSpPr>
        <p:spPr>
          <a:xfrm>
            <a:off x="1905485" y="5533553"/>
            <a:ext cx="10338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Module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71" name="Rectangle 8"/>
          <p:cNvSpPr/>
          <p:nvPr/>
        </p:nvSpPr>
        <p:spPr>
          <a:xfrm>
            <a:off x="3607426" y="5567551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72" name="Flowchart: Decision 96"/>
          <p:cNvSpPr/>
          <p:nvPr/>
        </p:nvSpPr>
        <p:spPr>
          <a:xfrm>
            <a:off x="2956886" y="562579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3" name="Elbow Connector 272"/>
          <p:cNvCxnSpPr>
            <a:cxnSpLocks/>
            <a:stCxn id="272" idx="3"/>
            <a:endCxn id="271" idx="1"/>
          </p:cNvCxnSpPr>
          <p:nvPr/>
        </p:nvCxnSpPr>
        <p:spPr>
          <a:xfrm flipV="1">
            <a:off x="3192934" y="5710443"/>
            <a:ext cx="414492" cy="204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4" name="TextBox 273"/>
          <p:cNvSpPr txBox="1"/>
          <p:nvPr/>
        </p:nvSpPr>
        <p:spPr>
          <a:xfrm>
            <a:off x="1723780" y="554521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5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3602345" y="5208217"/>
            <a:ext cx="10018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6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72" idx="3"/>
            <a:endCxn id="275" idx="1"/>
          </p:cNvCxnSpPr>
          <p:nvPr/>
        </p:nvCxnSpPr>
        <p:spPr>
          <a:xfrm flipV="1">
            <a:off x="3192934" y="5351109"/>
            <a:ext cx="409411" cy="3613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7" name="Rectangle 8"/>
          <p:cNvSpPr/>
          <p:nvPr/>
        </p:nvSpPr>
        <p:spPr>
          <a:xfrm>
            <a:off x="3607426" y="5923456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8" name="Elbow Connector 277"/>
          <p:cNvCxnSpPr>
            <a:cxnSpLocks/>
            <a:stCxn id="272" idx="3"/>
            <a:endCxn id="277" idx="1"/>
          </p:cNvCxnSpPr>
          <p:nvPr/>
        </p:nvCxnSpPr>
        <p:spPr>
          <a:xfrm>
            <a:off x="3192934" y="5712487"/>
            <a:ext cx="414492" cy="3538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9" name="TextBox 278"/>
          <p:cNvSpPr txBox="1"/>
          <p:nvPr/>
        </p:nvSpPr>
        <p:spPr>
          <a:xfrm>
            <a:off x="3416995" y="51848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0" name="Flowchart: Decision 96"/>
          <p:cNvSpPr/>
          <p:nvPr/>
        </p:nvSpPr>
        <p:spPr>
          <a:xfrm>
            <a:off x="1453285" y="56184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2" name="Elbow Connector 281"/>
          <p:cNvCxnSpPr>
            <a:cxnSpLocks/>
            <a:stCxn id="275" idx="0"/>
            <a:endCxn id="476" idx="2"/>
          </p:cNvCxnSpPr>
          <p:nvPr/>
        </p:nvCxnSpPr>
        <p:spPr>
          <a:xfrm rot="5400000" flipH="1" flipV="1">
            <a:off x="4686852" y="3253586"/>
            <a:ext cx="1371043" cy="25382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6" name="Rectangle 62"/>
          <p:cNvSpPr/>
          <p:nvPr/>
        </p:nvSpPr>
        <p:spPr>
          <a:xfrm rot="16200000">
            <a:off x="630553" y="7644364"/>
            <a:ext cx="12460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ClassroomManager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298" name="Straight Arrow Connector 297"/>
          <p:cNvCxnSpPr>
            <a:endCxn id="299" idx="1"/>
          </p:cNvCxnSpPr>
          <p:nvPr/>
        </p:nvCxnSpPr>
        <p:spPr>
          <a:xfrm>
            <a:off x="1662998" y="7853302"/>
            <a:ext cx="25408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9" name="Rectangle 8"/>
          <p:cNvSpPr/>
          <p:nvPr/>
        </p:nvSpPr>
        <p:spPr>
          <a:xfrm>
            <a:off x="1917079" y="7679922"/>
            <a:ext cx="164347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Classroom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0" name="Rectangle 8"/>
          <p:cNvSpPr/>
          <p:nvPr/>
        </p:nvSpPr>
        <p:spPr>
          <a:xfrm>
            <a:off x="4265004" y="7725683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ClassName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1" name="Flowchart: Decision 96"/>
          <p:cNvSpPr/>
          <p:nvPr/>
        </p:nvSpPr>
        <p:spPr>
          <a:xfrm>
            <a:off x="3568170" y="777562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2" name="Elbow Connector 301"/>
          <p:cNvCxnSpPr>
            <a:cxnSpLocks/>
            <a:stCxn id="301" idx="3"/>
            <a:endCxn id="300" idx="1"/>
          </p:cNvCxnSpPr>
          <p:nvPr/>
        </p:nvCxnSpPr>
        <p:spPr>
          <a:xfrm>
            <a:off x="3804218" y="7862316"/>
            <a:ext cx="460786" cy="625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3" name="TextBox 302"/>
          <p:cNvSpPr txBox="1"/>
          <p:nvPr/>
        </p:nvSpPr>
        <p:spPr>
          <a:xfrm>
            <a:off x="1735375" y="769158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4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265003" y="7402782"/>
            <a:ext cx="10018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05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301" idx="3"/>
            <a:endCxn id="304" idx="1"/>
          </p:cNvCxnSpPr>
          <p:nvPr/>
        </p:nvCxnSpPr>
        <p:spPr>
          <a:xfrm flipV="1">
            <a:off x="3804218" y="7545674"/>
            <a:ext cx="460785" cy="31664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6" name="Rectangle 8"/>
          <p:cNvSpPr/>
          <p:nvPr/>
        </p:nvSpPr>
        <p:spPr>
          <a:xfrm>
            <a:off x="4265004" y="8054147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Enrollment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307" name="Elbow Connector 306"/>
          <p:cNvCxnSpPr>
            <a:cxnSpLocks/>
            <a:stCxn id="301" idx="3"/>
            <a:endCxn id="306" idx="1"/>
          </p:cNvCxnSpPr>
          <p:nvPr/>
        </p:nvCxnSpPr>
        <p:spPr>
          <a:xfrm>
            <a:off x="3804218" y="7862316"/>
            <a:ext cx="460786" cy="3347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8" name="Rectangle 8"/>
          <p:cNvSpPr/>
          <p:nvPr/>
        </p:nvSpPr>
        <p:spPr>
          <a:xfrm>
            <a:off x="1917079" y="8023812"/>
            <a:ext cx="1643471" cy="2590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7030A0"/>
                </a:solidFill>
              </a:rPr>
              <a:t>-students: </a:t>
            </a:r>
            <a:r>
              <a:rPr lang="en-US" sz="800" dirty="0" err="1" smtClean="0">
                <a:solidFill>
                  <a:srgbClr val="7030A0"/>
                </a:solidFill>
              </a:rPr>
              <a:t>ArrayList</a:t>
            </a:r>
            <a:r>
              <a:rPr lang="en-US" sz="800" dirty="0" smtClean="0">
                <a:solidFill>
                  <a:srgbClr val="7030A0"/>
                </a:solidFill>
              </a:rPr>
              <a:t>&lt;String&gt; [0..*]</a:t>
            </a:r>
          </a:p>
        </p:txBody>
      </p:sp>
      <p:sp>
        <p:nvSpPr>
          <p:cNvPr id="309" name="Rectangle 8"/>
          <p:cNvSpPr/>
          <p:nvPr/>
        </p:nvSpPr>
        <p:spPr>
          <a:xfrm>
            <a:off x="4265003" y="8382797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Attendance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310" name="Elbow Connector 309"/>
          <p:cNvCxnSpPr>
            <a:cxnSpLocks/>
            <a:stCxn id="301" idx="3"/>
            <a:endCxn id="309" idx="1"/>
          </p:cNvCxnSpPr>
          <p:nvPr/>
        </p:nvCxnSpPr>
        <p:spPr>
          <a:xfrm>
            <a:off x="3804218" y="7862316"/>
            <a:ext cx="460785" cy="6633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1" name="TextBox 310"/>
          <p:cNvSpPr txBox="1"/>
          <p:nvPr/>
        </p:nvSpPr>
        <p:spPr>
          <a:xfrm>
            <a:off x="4083463" y="837041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Flowchart: Decision 96"/>
          <p:cNvSpPr/>
          <p:nvPr/>
        </p:nvSpPr>
        <p:spPr>
          <a:xfrm>
            <a:off x="1426951" y="77666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4" name="Elbow Connector 313"/>
          <p:cNvCxnSpPr>
            <a:cxnSpLocks/>
            <a:stCxn id="304" idx="0"/>
            <a:endCxn id="232" idx="2"/>
          </p:cNvCxnSpPr>
          <p:nvPr/>
        </p:nvCxnSpPr>
        <p:spPr>
          <a:xfrm rot="16200000" flipV="1">
            <a:off x="3681565" y="6318425"/>
            <a:ext cx="1192519" cy="976195"/>
          </a:xfrm>
          <a:prstGeom prst="bentConnector3">
            <a:avLst>
              <a:gd name="adj1" fmla="val 4680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6" name="Rectangle 62"/>
          <p:cNvSpPr/>
          <p:nvPr/>
        </p:nvSpPr>
        <p:spPr>
          <a:xfrm rot="16200000">
            <a:off x="596134" y="12053156"/>
            <a:ext cx="131335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GradebookManager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388" name="Straight Arrow Connector 387"/>
          <p:cNvCxnSpPr>
            <a:endCxn id="389" idx="1"/>
          </p:cNvCxnSpPr>
          <p:nvPr/>
        </p:nvCxnSpPr>
        <p:spPr>
          <a:xfrm>
            <a:off x="1662237" y="12228436"/>
            <a:ext cx="254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9" name="Rectangle 8"/>
          <p:cNvSpPr/>
          <p:nvPr/>
        </p:nvSpPr>
        <p:spPr>
          <a:xfrm>
            <a:off x="1916319" y="12055056"/>
            <a:ext cx="22530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Gradebook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734614" y="1206671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91" name="Rectangle 8"/>
          <p:cNvSpPr/>
          <p:nvPr/>
        </p:nvSpPr>
        <p:spPr>
          <a:xfrm>
            <a:off x="1916319" y="12401816"/>
            <a:ext cx="2253070" cy="6372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moduleCode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gradebookComponentName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gradebookMaxMarks</a:t>
            </a:r>
            <a:r>
              <a:rPr lang="en-US" sz="800" dirty="0" smtClean="0">
                <a:solidFill>
                  <a:srgbClr val="7030A0"/>
                </a:solidFill>
              </a:rPr>
              <a:t>: </a:t>
            </a:r>
            <a:r>
              <a:rPr lang="en-US" sz="800" dirty="0" err="1" smtClean="0">
                <a:solidFill>
                  <a:srgbClr val="7030A0"/>
                </a:solidFill>
              </a:rPr>
              <a:t>int</a:t>
            </a:r>
            <a:endParaRPr lang="en-US" sz="800" dirty="0" smtClean="0">
              <a:solidFill>
                <a:srgbClr val="7030A0"/>
              </a:solidFill>
            </a:endParaRP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gradebookWeightage</a:t>
            </a:r>
            <a:r>
              <a:rPr lang="en-US" sz="800" dirty="0" smtClean="0">
                <a:solidFill>
                  <a:srgbClr val="7030A0"/>
                </a:solidFill>
              </a:rPr>
              <a:t>: </a:t>
            </a:r>
            <a:r>
              <a:rPr lang="en-US" sz="800" dirty="0" err="1" smtClean="0">
                <a:solidFill>
                  <a:srgbClr val="7030A0"/>
                </a:solidFill>
              </a:rPr>
              <a:t>int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392" name="Flowchart: Decision 96"/>
          <p:cNvSpPr/>
          <p:nvPr/>
        </p:nvSpPr>
        <p:spPr>
          <a:xfrm>
            <a:off x="1426190" y="121417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0" name="Rectangle 62"/>
          <p:cNvSpPr/>
          <p:nvPr/>
        </p:nvSpPr>
        <p:spPr>
          <a:xfrm rot="16200000">
            <a:off x="596896" y="14054297"/>
            <a:ext cx="131335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GradesManager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492" name="Straight Arrow Connector 491"/>
          <p:cNvCxnSpPr>
            <a:endCxn id="493" idx="1"/>
          </p:cNvCxnSpPr>
          <p:nvPr/>
        </p:nvCxnSpPr>
        <p:spPr>
          <a:xfrm>
            <a:off x="1662999" y="14229577"/>
            <a:ext cx="254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3" name="Rectangle 8"/>
          <p:cNvSpPr/>
          <p:nvPr/>
        </p:nvSpPr>
        <p:spPr>
          <a:xfrm>
            <a:off x="1917081" y="14056197"/>
            <a:ext cx="19482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Grades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1735376" y="1406785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95" name="Rectangle 8"/>
          <p:cNvSpPr/>
          <p:nvPr/>
        </p:nvSpPr>
        <p:spPr>
          <a:xfrm>
            <a:off x="1917081" y="14402958"/>
            <a:ext cx="1948270" cy="6372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moduleCode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gradeComponentName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adminNo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-marks: float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496" name="Flowchart: Decision 96"/>
          <p:cNvSpPr/>
          <p:nvPr/>
        </p:nvSpPr>
        <p:spPr>
          <a:xfrm>
            <a:off x="1426952" y="1413662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98" name="Elbow Connector 497"/>
          <p:cNvCxnSpPr>
            <a:cxnSpLocks/>
            <a:stCxn id="495" idx="3"/>
            <a:endCxn id="218" idx="2"/>
          </p:cNvCxnSpPr>
          <p:nvPr/>
        </p:nvCxnSpPr>
        <p:spPr>
          <a:xfrm flipV="1">
            <a:off x="3865351" y="5114177"/>
            <a:ext cx="4075467" cy="960738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9" name="Elbow Connector 497"/>
          <p:cNvCxnSpPr>
            <a:cxnSpLocks/>
            <a:stCxn id="493" idx="0"/>
          </p:cNvCxnSpPr>
          <p:nvPr/>
        </p:nvCxnSpPr>
        <p:spPr>
          <a:xfrm rot="5400000" flipH="1" flipV="1">
            <a:off x="4246887" y="12319526"/>
            <a:ext cx="381000" cy="309234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7" name="Rectangle 62"/>
          <p:cNvSpPr/>
          <p:nvPr/>
        </p:nvSpPr>
        <p:spPr>
          <a:xfrm rot="16200000">
            <a:off x="703723" y="999864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NoteManager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518" name="Elbow Connector 517"/>
          <p:cNvCxnSpPr>
            <a:cxnSpLocks/>
            <a:stCxn id="517" idx="1"/>
            <a:endCxn id="520" idx="2"/>
          </p:cNvCxnSpPr>
          <p:nvPr/>
        </p:nvCxnSpPr>
        <p:spPr>
          <a:xfrm rot="5400000" flipH="1" flipV="1">
            <a:off x="1579720" y="10030423"/>
            <a:ext cx="359245" cy="1017604"/>
          </a:xfrm>
          <a:prstGeom prst="bentConnector3">
            <a:avLst>
              <a:gd name="adj1" fmla="val -8071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9" name="Straight Arrow Connector 518"/>
          <p:cNvCxnSpPr>
            <a:endCxn id="520" idx="1"/>
          </p:cNvCxnSpPr>
          <p:nvPr/>
        </p:nvCxnSpPr>
        <p:spPr>
          <a:xfrm>
            <a:off x="1659969" y="10186222"/>
            <a:ext cx="25408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0" name="Rectangle 8"/>
          <p:cNvSpPr/>
          <p:nvPr/>
        </p:nvSpPr>
        <p:spPr>
          <a:xfrm>
            <a:off x="1914052" y="1001284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1" name="Rectangle 8"/>
          <p:cNvSpPr/>
          <p:nvPr/>
        </p:nvSpPr>
        <p:spPr>
          <a:xfrm>
            <a:off x="3317688" y="9396227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2" name="Flowchart: Decision 96"/>
          <p:cNvSpPr/>
          <p:nvPr/>
        </p:nvSpPr>
        <p:spPr>
          <a:xfrm>
            <a:off x="2647239" y="10099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23" name="Elbow Connector 522"/>
          <p:cNvCxnSpPr>
            <a:cxnSpLocks/>
            <a:stCxn id="522" idx="3"/>
            <a:endCxn id="521" idx="1"/>
          </p:cNvCxnSpPr>
          <p:nvPr/>
        </p:nvCxnSpPr>
        <p:spPr>
          <a:xfrm flipV="1">
            <a:off x="2883287" y="9539119"/>
            <a:ext cx="434401" cy="6471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4" name="Rectangle 8"/>
          <p:cNvSpPr/>
          <p:nvPr/>
        </p:nvSpPr>
        <p:spPr>
          <a:xfrm>
            <a:off x="3317688" y="9719205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5" name="Elbow Connector 524"/>
          <p:cNvCxnSpPr>
            <a:stCxn id="522" idx="3"/>
            <a:endCxn id="524" idx="1"/>
          </p:cNvCxnSpPr>
          <p:nvPr/>
        </p:nvCxnSpPr>
        <p:spPr>
          <a:xfrm flipV="1">
            <a:off x="2883287" y="9862097"/>
            <a:ext cx="434401" cy="3241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6" name="Rectangle 8"/>
          <p:cNvSpPr/>
          <p:nvPr/>
        </p:nvSpPr>
        <p:spPr>
          <a:xfrm>
            <a:off x="3324412" y="10043330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7" name="Elbow Connector 526"/>
          <p:cNvCxnSpPr>
            <a:stCxn id="522" idx="3"/>
            <a:endCxn id="526" idx="1"/>
          </p:cNvCxnSpPr>
          <p:nvPr/>
        </p:nvCxnSpPr>
        <p:spPr>
          <a:xfrm>
            <a:off x="2883287" y="10186222"/>
            <a:ext cx="441125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8" name="TextBox 527"/>
          <p:cNvSpPr txBox="1"/>
          <p:nvPr/>
        </p:nvSpPr>
        <p:spPr>
          <a:xfrm>
            <a:off x="1153804" y="10977111"/>
            <a:ext cx="116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note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1732346" y="1002450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0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317688" y="9060806"/>
            <a:ext cx="92563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522" idx="3"/>
            <a:endCxn id="530" idx="1"/>
          </p:cNvCxnSpPr>
          <p:nvPr/>
        </p:nvCxnSpPr>
        <p:spPr>
          <a:xfrm flipV="1">
            <a:off x="2883287" y="9203698"/>
            <a:ext cx="434401" cy="9825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2" name="TextBox 531"/>
          <p:cNvSpPr txBox="1"/>
          <p:nvPr/>
        </p:nvSpPr>
        <p:spPr>
          <a:xfrm>
            <a:off x="2316111" y="1040168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3" name="Rectangle 8"/>
          <p:cNvSpPr/>
          <p:nvPr/>
        </p:nvSpPr>
        <p:spPr>
          <a:xfrm>
            <a:off x="3317689" y="10374858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NoteLocation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534" name="Elbow Connector 533"/>
          <p:cNvCxnSpPr>
            <a:stCxn id="522" idx="3"/>
            <a:endCxn id="533" idx="1"/>
          </p:cNvCxnSpPr>
          <p:nvPr/>
        </p:nvCxnSpPr>
        <p:spPr>
          <a:xfrm>
            <a:off x="2883287" y="10186222"/>
            <a:ext cx="434402" cy="3315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5" name="Rectangle 8"/>
          <p:cNvSpPr/>
          <p:nvPr/>
        </p:nvSpPr>
        <p:spPr>
          <a:xfrm>
            <a:off x="3317686" y="10718848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NoteText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536" name="Elbow Connector 535"/>
          <p:cNvCxnSpPr>
            <a:stCxn id="522" idx="3"/>
            <a:endCxn id="535" idx="1"/>
          </p:cNvCxnSpPr>
          <p:nvPr/>
        </p:nvCxnSpPr>
        <p:spPr>
          <a:xfrm>
            <a:off x="2883287" y="10186222"/>
            <a:ext cx="434399" cy="6755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7" name="TextBox 536"/>
          <p:cNvSpPr txBox="1"/>
          <p:nvPr/>
        </p:nvSpPr>
        <p:spPr>
          <a:xfrm>
            <a:off x="3098810" y="9680960"/>
            <a:ext cx="241419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0,2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3159771" y="1001894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2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3078674" y="9010889"/>
            <a:ext cx="255165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0..1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540" name="Flowchart: Decision 96"/>
          <p:cNvSpPr/>
          <p:nvPr/>
        </p:nvSpPr>
        <p:spPr>
          <a:xfrm>
            <a:off x="1425026" y="1009327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1" name="Elbow Connector 220"/>
          <p:cNvCxnSpPr>
            <a:cxnSpLocks/>
            <a:stCxn id="217" idx="3"/>
            <a:endCxn id="260" idx="3"/>
          </p:cNvCxnSpPr>
          <p:nvPr/>
        </p:nvCxnSpPr>
        <p:spPr>
          <a:xfrm flipH="1" flipV="1">
            <a:off x="4396503" y="899728"/>
            <a:ext cx="3993417" cy="3746151"/>
          </a:xfrm>
          <a:prstGeom prst="bentConnector3">
            <a:avLst>
              <a:gd name="adj1" fmla="val -572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8" name="Elbow Connector 287"/>
          <p:cNvCxnSpPr>
            <a:cxnSpLocks/>
            <a:stCxn id="389" idx="0"/>
          </p:cNvCxnSpPr>
          <p:nvPr/>
        </p:nvCxnSpPr>
        <p:spPr>
          <a:xfrm rot="5400000" flipH="1" flipV="1">
            <a:off x="4087734" y="10474886"/>
            <a:ext cx="535290" cy="262505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9" name="Elbow Connector 288"/>
          <p:cNvCxnSpPr>
            <a:cxnSpLocks/>
          </p:cNvCxnSpPr>
          <p:nvPr/>
        </p:nvCxnSpPr>
        <p:spPr>
          <a:xfrm>
            <a:off x="5451079" y="6718898"/>
            <a:ext cx="0" cy="248480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0" name="Elbow Connector 289"/>
          <p:cNvCxnSpPr>
            <a:cxnSpLocks/>
            <a:endCxn id="488" idx="2"/>
          </p:cNvCxnSpPr>
          <p:nvPr/>
        </p:nvCxnSpPr>
        <p:spPr>
          <a:xfrm rot="10800000">
            <a:off x="4105953" y="6210264"/>
            <a:ext cx="1345126" cy="52908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0" name="Elbow Connector 497"/>
          <p:cNvCxnSpPr>
            <a:cxnSpLocks/>
          </p:cNvCxnSpPr>
          <p:nvPr/>
        </p:nvCxnSpPr>
        <p:spPr>
          <a:xfrm flipH="1" flipV="1">
            <a:off x="5658767" y="6615523"/>
            <a:ext cx="9135" cy="4904243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1" name="Elbow Connector 497"/>
          <p:cNvCxnSpPr>
            <a:cxnSpLocks/>
            <a:endCxn id="318" idx="2"/>
          </p:cNvCxnSpPr>
          <p:nvPr/>
        </p:nvCxnSpPr>
        <p:spPr>
          <a:xfrm rot="10800000">
            <a:off x="4412672" y="6210264"/>
            <a:ext cx="1246095" cy="40525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2" name="Elbow Connector 497"/>
          <p:cNvCxnSpPr>
            <a:cxnSpLocks/>
          </p:cNvCxnSpPr>
          <p:nvPr/>
        </p:nvCxnSpPr>
        <p:spPr>
          <a:xfrm flipV="1">
            <a:off x="2468062" y="13039026"/>
            <a:ext cx="0" cy="102882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3" name="Elbow Connector 288"/>
          <p:cNvCxnSpPr>
            <a:cxnSpLocks/>
            <a:stCxn id="530" idx="3"/>
          </p:cNvCxnSpPr>
          <p:nvPr/>
        </p:nvCxnSpPr>
        <p:spPr>
          <a:xfrm flipV="1">
            <a:off x="4243320" y="9203697"/>
            <a:ext cx="1198631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1" name="Elbow Connector 497"/>
          <p:cNvCxnSpPr>
            <a:cxnSpLocks/>
          </p:cNvCxnSpPr>
          <p:nvPr/>
        </p:nvCxnSpPr>
        <p:spPr>
          <a:xfrm flipV="1">
            <a:off x="5977209" y="6066347"/>
            <a:ext cx="23110" cy="7615203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5" name="Elbow Connector 497"/>
          <p:cNvCxnSpPr>
            <a:cxnSpLocks/>
            <a:endCxn id="277" idx="3"/>
          </p:cNvCxnSpPr>
          <p:nvPr/>
        </p:nvCxnSpPr>
        <p:spPr>
          <a:xfrm flipH="1">
            <a:off x="4609260" y="6066347"/>
            <a:ext cx="139105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7" name="Elbow Connector 122"/>
          <p:cNvCxnSpPr>
            <a:endCxn id="252" idx="0"/>
          </p:cNvCxnSpPr>
          <p:nvPr/>
        </p:nvCxnSpPr>
        <p:spPr>
          <a:xfrm>
            <a:off x="247651" y="1208436"/>
            <a:ext cx="89839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5" name="Elbow Connector 122"/>
          <p:cNvCxnSpPr>
            <a:endCxn id="181" idx="0"/>
          </p:cNvCxnSpPr>
          <p:nvPr/>
        </p:nvCxnSpPr>
        <p:spPr>
          <a:xfrm>
            <a:off x="247651" y="3678072"/>
            <a:ext cx="86130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8" name="Elbow Connector 122"/>
          <p:cNvCxnSpPr>
            <a:endCxn id="267" idx="0"/>
          </p:cNvCxnSpPr>
          <p:nvPr/>
        </p:nvCxnSpPr>
        <p:spPr>
          <a:xfrm flipV="1">
            <a:off x="247651" y="5706932"/>
            <a:ext cx="849132" cy="555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1" name="Elbow Connector 122"/>
          <p:cNvCxnSpPr>
            <a:endCxn id="296" idx="0"/>
          </p:cNvCxnSpPr>
          <p:nvPr/>
        </p:nvCxnSpPr>
        <p:spPr>
          <a:xfrm flipV="1">
            <a:off x="247651" y="7817744"/>
            <a:ext cx="832540" cy="1137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4" name="Elbow Connector 122"/>
          <p:cNvCxnSpPr>
            <a:endCxn id="517" idx="0"/>
          </p:cNvCxnSpPr>
          <p:nvPr/>
        </p:nvCxnSpPr>
        <p:spPr>
          <a:xfrm>
            <a:off x="247651" y="10164258"/>
            <a:ext cx="829510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7" name="Elbow Connector 122"/>
          <p:cNvCxnSpPr>
            <a:endCxn id="386" idx="0"/>
          </p:cNvCxnSpPr>
          <p:nvPr/>
        </p:nvCxnSpPr>
        <p:spPr>
          <a:xfrm flipV="1">
            <a:off x="247651" y="12226536"/>
            <a:ext cx="831778" cy="19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0" name="Elbow Connector 122"/>
          <p:cNvCxnSpPr>
            <a:endCxn id="490" idx="0"/>
          </p:cNvCxnSpPr>
          <p:nvPr/>
        </p:nvCxnSpPr>
        <p:spPr>
          <a:xfrm>
            <a:off x="247651" y="14227677"/>
            <a:ext cx="8325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112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154</cp:revision>
  <dcterms:created xsi:type="dcterms:W3CDTF">2016-07-22T14:33:02Z</dcterms:created>
  <dcterms:modified xsi:type="dcterms:W3CDTF">2018-11-10T15:26:55Z</dcterms:modified>
</cp:coreProperties>
</file>