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8F6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470" y="-6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5"/>
          <p:cNvSpPr/>
          <p:nvPr/>
        </p:nvSpPr>
        <p:spPr>
          <a:xfrm>
            <a:off x="10338533" y="1966470"/>
            <a:ext cx="1745252" cy="6069840"/>
          </a:xfrm>
          <a:prstGeom prst="roundRect">
            <a:avLst>
              <a:gd name="adj" fmla="val 3484"/>
            </a:avLst>
          </a:prstGeom>
          <a:solidFill>
            <a:srgbClr val="E9D8F6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686378" y="1944952"/>
            <a:ext cx="9564690" cy="609135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5057" y="3010911"/>
            <a:ext cx="148193" cy="4304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71866" y="2302049"/>
            <a:ext cx="1430741" cy="4269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15455" cy="19181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94612" y="3122096"/>
            <a:ext cx="164907" cy="12891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88182" y="3330521"/>
            <a:ext cx="135298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:ClassAdd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 flipH="1">
            <a:off x="6750774" y="3774278"/>
            <a:ext cx="5784" cy="36933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20367" cy="474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828800" y="3010911"/>
            <a:ext cx="3329651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057400" y="2743200"/>
            <a:ext cx="3482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execute(“class add </a:t>
            </a:r>
            <a:r>
              <a:rPr lang="en-US" sz="1400" dirty="0" err="1">
                <a:solidFill>
                  <a:srgbClr val="0070C0"/>
                </a:solidFill>
              </a:rPr>
              <a:t>cn</a:t>
            </a:r>
            <a:r>
              <a:rPr lang="en-US" sz="1400" dirty="0">
                <a:solidFill>
                  <a:srgbClr val="0070C0"/>
                </a:solidFill>
              </a:rPr>
              <a:t>/T16 mc/CG1111 e/20”)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49839" y="447431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92069" y="4249832"/>
            <a:ext cx="1492974" cy="37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9694" y="438376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731298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10533347" y="2397509"/>
            <a:ext cx="1259104" cy="4887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ClassroomManager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62477" y="4716011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0603" cy="2848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11053470" y="2743199"/>
            <a:ext cx="41344" cy="51054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990376" y="4886910"/>
            <a:ext cx="145755" cy="292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745971" y="4953000"/>
            <a:ext cx="4237760" cy="83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81641" y="5175151"/>
            <a:ext cx="4093156" cy="644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662477" y="7219856"/>
            <a:ext cx="5131699" cy="625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201441" y="46714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getInstance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27945" y="3657600"/>
            <a:ext cx="9677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(“T16, CG1111, 20”)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50332" y="2754492"/>
            <a:ext cx="14248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</a:t>
            </a:r>
            <a:r>
              <a:rPr lang="en-US" sz="1100" dirty="0" smtClean="0"/>
              <a:t>(“</a:t>
            </a:r>
            <a:r>
              <a:rPr lang="en-US" sz="1100" dirty="0"/>
              <a:t>class add </a:t>
            </a:r>
            <a:r>
              <a:rPr lang="en-US" sz="1100" dirty="0" err="1"/>
              <a:t>cn</a:t>
            </a:r>
            <a:r>
              <a:rPr lang="en-US" sz="1100" dirty="0"/>
              <a:t>/T16 mc/CG1111 e/20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937858" y="694436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0293" y="711839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63690" y="416972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48466" y="2928769"/>
            <a:ext cx="1867366" cy="4238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ClassAddCommand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  <a:endCxn id="4" idx="2"/>
          </p:cNvCxnSpPr>
          <p:nvPr/>
        </p:nvCxnSpPr>
        <p:spPr>
          <a:xfrm flipH="1">
            <a:off x="5162867" y="3352800"/>
            <a:ext cx="2" cy="11960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7972" cy="6560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3474667" y="4307168"/>
            <a:ext cx="1689266" cy="651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28728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844023" y="5590868"/>
            <a:ext cx="4139708" cy="195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881641" y="5799089"/>
            <a:ext cx="4199474" cy="1970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213754" y="534622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addClass</a:t>
            </a:r>
            <a:r>
              <a:rPr lang="en-US" dirty="0" smtClean="0">
                <a:solidFill>
                  <a:srgbClr val="7030A0"/>
                </a:solidFill>
              </a:rPr>
              <a:t>(c)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983731" y="5559947"/>
            <a:ext cx="174430" cy="267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9" name="Rectangle 62"/>
          <p:cNvSpPr/>
          <p:nvPr/>
        </p:nvSpPr>
        <p:spPr>
          <a:xfrm>
            <a:off x="7741610" y="3597478"/>
            <a:ext cx="135298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:Classroom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>
            <a:stCxn id="92" idx="0"/>
          </p:cNvCxnSpPr>
          <p:nvPr/>
        </p:nvCxnSpPr>
        <p:spPr>
          <a:xfrm flipH="1">
            <a:off x="8243438" y="4026932"/>
            <a:ext cx="8558" cy="5219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181359" y="4026932"/>
            <a:ext cx="141274" cy="1726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6801732" y="3970828"/>
            <a:ext cx="968715" cy="63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94873" y="4212522"/>
            <a:ext cx="14248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Classroom(“T16, CG1111, 20”)</a:t>
            </a:r>
            <a:endParaRPr lang="en-US" sz="11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794677" y="419959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816741" y="6240592"/>
            <a:ext cx="4158056" cy="48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866215" y="6455167"/>
            <a:ext cx="4175372" cy="1918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213754" y="593860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saveClassroomList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70145" y="6208913"/>
            <a:ext cx="165986" cy="265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0" name="Rectangle 62"/>
          <p:cNvSpPr/>
          <p:nvPr/>
        </p:nvSpPr>
        <p:spPr>
          <a:xfrm>
            <a:off x="8547904" y="655301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265906" y="699860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6816741" y="7169985"/>
            <a:ext cx="2460834" cy="918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850213" y="6854138"/>
            <a:ext cx="1697691" cy="386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0" idx="2"/>
          </p:cNvCxnSpPr>
          <p:nvPr/>
        </p:nvCxnSpPr>
        <p:spPr>
          <a:xfrm flipH="1">
            <a:off x="9335645" y="7014554"/>
            <a:ext cx="7436" cy="6010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61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Gian Zhi Cai</cp:lastModifiedBy>
  <cp:revision>77</cp:revision>
  <dcterms:created xsi:type="dcterms:W3CDTF">2016-07-22T14:33:02Z</dcterms:created>
  <dcterms:modified xsi:type="dcterms:W3CDTF">2018-11-12T13:11:14Z</dcterms:modified>
</cp:coreProperties>
</file>