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50" y="2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58677" y="971597"/>
            <a:ext cx="0" cy="21526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497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882400" y="975284"/>
            <a:ext cx="0" cy="21489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8"/>
            <a:ext cx="144016" cy="13097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029200" y="607926"/>
            <a:ext cx="167639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863600" y="971597"/>
            <a:ext cx="0" cy="21526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9"/>
            <a:ext cx="142006" cy="2903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0543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module delete mc/CS2113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04042" y="1453379"/>
            <a:ext cx="15869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execute(“module delete mc/CS2113”)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31282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deleteModule</a:t>
            </a:r>
            <a:r>
              <a:rPr lang="en-US" sz="1400" dirty="0">
                <a:solidFill>
                  <a:srgbClr val="7030A0"/>
                </a:solidFill>
              </a:rPr>
              <a:t>(m)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18288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7432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14394" y="2819400"/>
            <a:ext cx="1272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943992" y="2256434"/>
            <a:ext cx="20556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231090" y="607926"/>
            <a:ext cx="176051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StorageController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8071698" y="971597"/>
            <a:ext cx="0" cy="215260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999690" y="2256434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5943992" y="2543843"/>
            <a:ext cx="205569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314418" y="1099672"/>
            <a:ext cx="0" cy="20245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8091545" y="2256434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378656" y="2101764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8C60B6-F36B-4AF2-B17B-80D840ACA05C}"/>
              </a:ext>
            </a:extLst>
          </p:cNvPr>
          <p:cNvCxnSpPr/>
          <p:nvPr/>
        </p:nvCxnSpPr>
        <p:spPr>
          <a:xfrm>
            <a:off x="3954408" y="2162690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B50CDC9-EF61-4958-BB20-90ACFE7D9A8C}"/>
              </a:ext>
            </a:extLst>
          </p:cNvPr>
          <p:cNvSpPr/>
          <p:nvPr/>
        </p:nvSpPr>
        <p:spPr>
          <a:xfrm>
            <a:off x="5791592" y="2159943"/>
            <a:ext cx="142006" cy="5070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662717-293B-484A-8FCE-597ACBC289AB}"/>
              </a:ext>
            </a:extLst>
          </p:cNvPr>
          <p:cNvSpPr txBox="1"/>
          <p:nvPr/>
        </p:nvSpPr>
        <p:spPr>
          <a:xfrm>
            <a:off x="4310029" y="193303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saveModuleList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36D99F-842E-4980-B9EE-B1181CB12ADE}"/>
              </a:ext>
            </a:extLst>
          </p:cNvPr>
          <p:cNvSpPr txBox="1"/>
          <p:nvPr/>
        </p:nvSpPr>
        <p:spPr>
          <a:xfrm>
            <a:off x="6536998" y="2040760"/>
            <a:ext cx="869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storeData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A24ED3C-019E-4FEB-9B43-D454859EB8F0}"/>
              </a:ext>
            </a:extLst>
          </p:cNvPr>
          <p:cNvCxnSpPr/>
          <p:nvPr/>
        </p:nvCxnSpPr>
        <p:spPr>
          <a:xfrm>
            <a:off x="3954408" y="26670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5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71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Yuan Cai</cp:lastModifiedBy>
  <cp:revision>62</cp:revision>
  <dcterms:created xsi:type="dcterms:W3CDTF">2016-07-22T14:33:02Z</dcterms:created>
  <dcterms:modified xsi:type="dcterms:W3CDTF">2018-11-11T15:59:26Z</dcterms:modified>
</cp:coreProperties>
</file>