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318280"/>
            <a:ext cx="7719335" cy="477772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40546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175298" y="3347454"/>
            <a:ext cx="2066136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2220076" y="3072520"/>
            <a:ext cx="4447694" cy="192452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09828" y="3578841"/>
            <a:ext cx="2673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49215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713856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2870727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784037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713856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80076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72576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80937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2896060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43193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8158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574515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754910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2897802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07788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2902585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400865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2902585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5400000">
            <a:off x="3553611" y="2572450"/>
            <a:ext cx="293825" cy="593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271445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883241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02294" y="3270060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49126" y="548640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736883" y="4347537"/>
            <a:ext cx="2078380" cy="54610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68106" y="294898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29656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6244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07070" y="36099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0725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09651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239403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883241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endCxn id="49" idx="1"/>
          </p:cNvCxnSpPr>
          <p:nvPr/>
        </p:nvCxnSpPr>
        <p:spPr>
          <a:xfrm>
            <a:off x="4324972" y="2874916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1954049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062618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Rectangle 8">
            <a:extLst>
              <a:ext uri="{FF2B5EF4-FFF2-40B4-BE49-F238E27FC236}">
                <a16:creationId xmlns:a16="http://schemas.microsoft.com/office/drawing/2014/main" id="{82CD5987-D240-4F87-91A8-19BF5D7B75F5}"/>
              </a:ext>
            </a:extLst>
          </p:cNvPr>
          <p:cNvSpPr/>
          <p:nvPr/>
        </p:nvSpPr>
        <p:spPr>
          <a:xfrm>
            <a:off x="7712396" y="1764616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Department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3BA994AA-36E3-49F8-89B8-60005CE50DC3}"/>
              </a:ext>
            </a:extLst>
          </p:cNvPr>
          <p:cNvSpPr/>
          <p:nvPr/>
        </p:nvSpPr>
        <p:spPr>
          <a:xfrm>
            <a:off x="7712396" y="1429195"/>
            <a:ext cx="89820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Designation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3" name="Elbow Connector 78">
            <a:extLst>
              <a:ext uri="{FF2B5EF4-FFF2-40B4-BE49-F238E27FC236}">
                <a16:creationId xmlns:a16="http://schemas.microsoft.com/office/drawing/2014/main" id="{1C89C614-63AE-43D6-B9B0-5A31DA4977F3}"/>
              </a:ext>
            </a:extLst>
          </p:cNvPr>
          <p:cNvCxnSpPr>
            <a:cxnSpLocks/>
          </p:cNvCxnSpPr>
          <p:nvPr/>
        </p:nvCxnSpPr>
        <p:spPr>
          <a:xfrm flipV="1">
            <a:off x="7270103" y="2232878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78">
            <a:extLst>
              <a:ext uri="{FF2B5EF4-FFF2-40B4-BE49-F238E27FC236}">
                <a16:creationId xmlns:a16="http://schemas.microsoft.com/office/drawing/2014/main" id="{3D34BE80-7CA5-4C94-93B7-EC9A99C04949}"/>
              </a:ext>
            </a:extLst>
          </p:cNvPr>
          <p:cNvCxnSpPr>
            <a:cxnSpLocks/>
            <a:stCxn id="78" idx="3"/>
            <a:endCxn id="71" idx="1"/>
          </p:cNvCxnSpPr>
          <p:nvPr/>
        </p:nvCxnSpPr>
        <p:spPr>
          <a:xfrm flipV="1">
            <a:off x="7277995" y="1907508"/>
            <a:ext cx="434401" cy="99507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78">
            <a:extLst>
              <a:ext uri="{FF2B5EF4-FFF2-40B4-BE49-F238E27FC236}">
                <a16:creationId xmlns:a16="http://schemas.microsoft.com/office/drawing/2014/main" id="{E56497DB-C427-4BA6-847C-0EBE1B1584A9}"/>
              </a:ext>
            </a:extLst>
          </p:cNvPr>
          <p:cNvCxnSpPr>
            <a:cxnSpLocks/>
            <a:stCxn id="78" idx="3"/>
            <a:endCxn id="72" idx="1"/>
          </p:cNvCxnSpPr>
          <p:nvPr/>
        </p:nvCxnSpPr>
        <p:spPr>
          <a:xfrm flipV="1">
            <a:off x="7277995" y="1572087"/>
            <a:ext cx="434401" cy="133049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0BC6A0D1-DF95-431F-BC36-015CA1D443FB}"/>
              </a:ext>
            </a:extLst>
          </p:cNvPr>
          <p:cNvSpPr/>
          <p:nvPr/>
        </p:nvSpPr>
        <p:spPr>
          <a:xfrm>
            <a:off x="2834412" y="4123465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5A681A-F4CB-4950-8520-9ADBBD9E1E7F}"/>
              </a:ext>
            </a:extLst>
          </p:cNvPr>
          <p:cNvCxnSpPr>
            <a:stCxn id="88" idx="3"/>
            <a:endCxn id="82" idx="1"/>
          </p:cNvCxnSpPr>
          <p:nvPr/>
        </p:nvCxnSpPr>
        <p:spPr>
          <a:xfrm>
            <a:off x="2633492" y="4280336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Flowchart: Decision 96">
            <a:extLst>
              <a:ext uri="{FF2B5EF4-FFF2-40B4-BE49-F238E27FC236}">
                <a16:creationId xmlns:a16="http://schemas.microsoft.com/office/drawing/2014/main" id="{0A810C40-68C8-41F7-BE5D-67D0ED3A0DC5}"/>
              </a:ext>
            </a:extLst>
          </p:cNvPr>
          <p:cNvSpPr/>
          <p:nvPr/>
        </p:nvSpPr>
        <p:spPr>
          <a:xfrm>
            <a:off x="2397444" y="41936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A87B8A3B-C51B-4CB1-A2EA-3A751D7EDA99}"/>
              </a:ext>
            </a:extLst>
          </p:cNvPr>
          <p:cNvSpPr/>
          <p:nvPr/>
        </p:nvSpPr>
        <p:spPr>
          <a:xfrm>
            <a:off x="4701782" y="412346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Flowchart: Decision 96">
            <a:extLst>
              <a:ext uri="{FF2B5EF4-FFF2-40B4-BE49-F238E27FC236}">
                <a16:creationId xmlns:a16="http://schemas.microsoft.com/office/drawing/2014/main" id="{9991870D-2A22-4927-8DA3-C9E1D03B73EC}"/>
              </a:ext>
            </a:extLst>
          </p:cNvPr>
          <p:cNvSpPr/>
          <p:nvPr/>
        </p:nvSpPr>
        <p:spPr>
          <a:xfrm>
            <a:off x="4326686" y="420399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DB33A765-C113-42D4-80D3-5CE7CAA42211}"/>
              </a:ext>
            </a:extLst>
          </p:cNvPr>
          <p:cNvSpPr/>
          <p:nvPr/>
        </p:nvSpPr>
        <p:spPr>
          <a:xfrm>
            <a:off x="6322809" y="4135369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F8D590EE-1DA0-4862-9451-B35BFA5860F9}"/>
              </a:ext>
            </a:extLst>
          </p:cNvPr>
          <p:cNvSpPr/>
          <p:nvPr/>
        </p:nvSpPr>
        <p:spPr>
          <a:xfrm>
            <a:off x="5867883" y="4218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3" name="Elbow Connector 63">
            <a:extLst>
              <a:ext uri="{FF2B5EF4-FFF2-40B4-BE49-F238E27FC236}">
                <a16:creationId xmlns:a16="http://schemas.microsoft.com/office/drawing/2014/main" id="{13BFE626-A1F4-490B-A962-E8BE9292724A}"/>
              </a:ext>
            </a:extLst>
          </p:cNvPr>
          <p:cNvCxnSpPr>
            <a:stCxn id="92" idx="3"/>
            <a:endCxn id="91" idx="1"/>
          </p:cNvCxnSpPr>
          <p:nvPr/>
        </p:nvCxnSpPr>
        <p:spPr>
          <a:xfrm>
            <a:off x="6103931" y="4305669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40731D8-40A5-4092-BA0D-604DE11A6E61}"/>
              </a:ext>
            </a:extLst>
          </p:cNvPr>
          <p:cNvSpPr txBox="1"/>
          <p:nvPr/>
        </p:nvSpPr>
        <p:spPr>
          <a:xfrm>
            <a:off x="4464021" y="435750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9F69648-D498-44AC-9560-86F648445454}"/>
              </a:ext>
            </a:extLst>
          </p:cNvPr>
          <p:cNvSpPr txBox="1"/>
          <p:nvPr/>
        </p:nvSpPr>
        <p:spPr>
          <a:xfrm>
            <a:off x="6144388" y="437522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59331B-61BD-472E-AA8B-AC072F96F122}"/>
              </a:ext>
            </a:extLst>
          </p:cNvPr>
          <p:cNvSpPr txBox="1"/>
          <p:nvPr/>
        </p:nvSpPr>
        <p:spPr>
          <a:xfrm>
            <a:off x="2582526" y="4034018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4B1349-1EBD-4C76-82D7-4EBF510FE78D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4334104" y="4284525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1" name="Elbow Connector 106">
            <a:extLst>
              <a:ext uri="{FF2B5EF4-FFF2-40B4-BE49-F238E27FC236}">
                <a16:creationId xmlns:a16="http://schemas.microsoft.com/office/drawing/2014/main" id="{EE6016FB-ECE5-4585-95DC-8ED1DB36B27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2220076" y="3938972"/>
            <a:ext cx="4456826" cy="196397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9CEC24-2324-4BEF-9CAF-6706BB938ED2}"/>
              </a:ext>
            </a:extLst>
          </p:cNvPr>
          <p:cNvSpPr txBox="1"/>
          <p:nvPr/>
        </p:nvSpPr>
        <p:spPr>
          <a:xfrm>
            <a:off x="6302294" y="3670461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103" name="Elbow Connector 63">
            <a:extLst>
              <a:ext uri="{FF2B5EF4-FFF2-40B4-BE49-F238E27FC236}">
                <a16:creationId xmlns:a16="http://schemas.microsoft.com/office/drawing/2014/main" id="{4FBC8619-A751-4B6F-870A-1B49336187C9}"/>
              </a:ext>
            </a:extLst>
          </p:cNvPr>
          <p:cNvCxnSpPr>
            <a:cxnSpLocks/>
            <a:stCxn id="104" idx="3"/>
          </p:cNvCxnSpPr>
          <p:nvPr/>
        </p:nvCxnSpPr>
        <p:spPr>
          <a:xfrm rot="16200000" flipV="1">
            <a:off x="3989653" y="4516981"/>
            <a:ext cx="119389" cy="206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4" name="Isosceles Triangle 102">
            <a:extLst>
              <a:ext uri="{FF2B5EF4-FFF2-40B4-BE49-F238E27FC236}">
                <a16:creationId xmlns:a16="http://schemas.microsoft.com/office/drawing/2014/main" id="{08A6E125-CCFD-43B4-A21B-F4A399ABA4F5}"/>
              </a:ext>
            </a:extLst>
          </p:cNvPr>
          <p:cNvSpPr/>
          <p:nvPr/>
        </p:nvSpPr>
        <p:spPr>
          <a:xfrm flipV="1">
            <a:off x="3909187" y="457771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409811E-1B86-4F64-9D5C-1F54CD726A08}"/>
              </a:ext>
            </a:extLst>
          </p:cNvPr>
          <p:cNvSpPr/>
          <p:nvPr/>
        </p:nvSpPr>
        <p:spPr>
          <a:xfrm>
            <a:off x="3479784" y="4751288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09" name="Rectangle 8">
            <a:extLst>
              <a:ext uri="{FF2B5EF4-FFF2-40B4-BE49-F238E27FC236}">
                <a16:creationId xmlns:a16="http://schemas.microsoft.com/office/drawing/2014/main" id="{251CD33A-466E-4E82-A7AF-5AE34CE45A3D}"/>
              </a:ext>
            </a:extLst>
          </p:cNvPr>
          <p:cNvSpPr/>
          <p:nvPr/>
        </p:nvSpPr>
        <p:spPr>
          <a:xfrm>
            <a:off x="1582708" y="4751288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ReadOnlyEventList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0" name="Isosceles Triangle 102">
            <a:extLst>
              <a:ext uri="{FF2B5EF4-FFF2-40B4-BE49-F238E27FC236}">
                <a16:creationId xmlns:a16="http://schemas.microsoft.com/office/drawing/2014/main" id="{F5D76C5F-2F63-4280-85E2-2D6924DD1917}"/>
              </a:ext>
            </a:extLst>
          </p:cNvPr>
          <p:cNvSpPr/>
          <p:nvPr/>
        </p:nvSpPr>
        <p:spPr>
          <a:xfrm rot="16200000">
            <a:off x="2990859" y="4822096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11" name="Elbow Connector 63">
            <a:extLst>
              <a:ext uri="{FF2B5EF4-FFF2-40B4-BE49-F238E27FC236}">
                <a16:creationId xmlns:a16="http://schemas.microsoft.com/office/drawing/2014/main" id="{66CC2815-501F-4819-A097-6B8118EA6322}"/>
              </a:ext>
            </a:extLst>
          </p:cNvPr>
          <p:cNvCxnSpPr>
            <a:stCxn id="110" idx="3"/>
          </p:cNvCxnSpPr>
          <p:nvPr/>
        </p:nvCxnSpPr>
        <p:spPr>
          <a:xfrm>
            <a:off x="3220075" y="4930665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6D0D3E97-1EC3-43CE-95DF-DE1372C735B3}"/>
              </a:ext>
            </a:extLst>
          </p:cNvPr>
          <p:cNvSpPr/>
          <p:nvPr/>
        </p:nvSpPr>
        <p:spPr>
          <a:xfrm>
            <a:off x="7030995" y="423781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3" name="Rectangle 8">
            <a:extLst>
              <a:ext uri="{FF2B5EF4-FFF2-40B4-BE49-F238E27FC236}">
                <a16:creationId xmlns:a16="http://schemas.microsoft.com/office/drawing/2014/main" id="{B722B1D9-C451-420B-AF28-4A63AD3A2FE8}"/>
              </a:ext>
            </a:extLst>
          </p:cNvPr>
          <p:cNvSpPr/>
          <p:nvPr/>
        </p:nvSpPr>
        <p:spPr>
          <a:xfrm>
            <a:off x="7712396" y="384700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EventName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5" name="Rectangle 8">
            <a:extLst>
              <a:ext uri="{FF2B5EF4-FFF2-40B4-BE49-F238E27FC236}">
                <a16:creationId xmlns:a16="http://schemas.microsoft.com/office/drawing/2014/main" id="{16EBAD59-4F65-4D55-B9A2-569A587AB4A9}"/>
              </a:ext>
            </a:extLst>
          </p:cNvPr>
          <p:cNvSpPr/>
          <p:nvPr/>
        </p:nvSpPr>
        <p:spPr>
          <a:xfrm>
            <a:off x="7712396" y="4182328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B9677DFB-3F9D-4D8D-B67E-709DE6328917}"/>
              </a:ext>
            </a:extLst>
          </p:cNvPr>
          <p:cNvSpPr/>
          <p:nvPr/>
        </p:nvSpPr>
        <p:spPr>
          <a:xfrm>
            <a:off x="7705136" y="4530157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017C5437-A108-471C-90DA-4AD815D1A8A0}"/>
              </a:ext>
            </a:extLst>
          </p:cNvPr>
          <p:cNvSpPr/>
          <p:nvPr/>
        </p:nvSpPr>
        <p:spPr>
          <a:xfrm>
            <a:off x="7712395" y="487752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638C735-C15A-4E42-AB8C-FF5B4673DCAB}"/>
              </a:ext>
            </a:extLst>
          </p:cNvPr>
          <p:cNvSpPr/>
          <p:nvPr/>
        </p:nvSpPr>
        <p:spPr>
          <a:xfrm>
            <a:off x="7712395" y="5230426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85C4B4BF-5446-421B-8041-60E0173A4102}"/>
              </a:ext>
            </a:extLst>
          </p:cNvPr>
          <p:cNvSpPr/>
          <p:nvPr/>
        </p:nvSpPr>
        <p:spPr>
          <a:xfrm>
            <a:off x="7712395" y="5583331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EndTime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5" name="Elbow Connector 80">
            <a:extLst>
              <a:ext uri="{FF2B5EF4-FFF2-40B4-BE49-F238E27FC236}">
                <a16:creationId xmlns:a16="http://schemas.microsoft.com/office/drawing/2014/main" id="{5F2D5B96-7141-4797-8FC6-3CE88BD507F5}"/>
              </a:ext>
            </a:extLst>
          </p:cNvPr>
          <p:cNvCxnSpPr>
            <a:cxnSpLocks/>
            <a:stCxn id="112" idx="3"/>
            <a:endCxn id="113" idx="1"/>
          </p:cNvCxnSpPr>
          <p:nvPr/>
        </p:nvCxnSpPr>
        <p:spPr>
          <a:xfrm flipV="1">
            <a:off x="7267043" y="3989899"/>
            <a:ext cx="445353" cy="3346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6" name="Elbow Connector 80">
            <a:extLst>
              <a:ext uri="{FF2B5EF4-FFF2-40B4-BE49-F238E27FC236}">
                <a16:creationId xmlns:a16="http://schemas.microsoft.com/office/drawing/2014/main" id="{520BC089-9010-47D6-9EE9-D4DF2FA09B35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7267043" y="4324503"/>
            <a:ext cx="445353" cy="71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7" name="Elbow Connector 80">
            <a:extLst>
              <a:ext uri="{FF2B5EF4-FFF2-40B4-BE49-F238E27FC236}">
                <a16:creationId xmlns:a16="http://schemas.microsoft.com/office/drawing/2014/main" id="{1A374BA4-0485-44B9-9FE4-C7DADEAE3793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7277995" y="4321101"/>
            <a:ext cx="427141" cy="35194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8" name="Elbow Connector 80">
            <a:extLst>
              <a:ext uri="{FF2B5EF4-FFF2-40B4-BE49-F238E27FC236}">
                <a16:creationId xmlns:a16="http://schemas.microsoft.com/office/drawing/2014/main" id="{CC75341F-5FAC-4CF6-9CC3-BB2370D2C619}"/>
              </a:ext>
            </a:extLst>
          </p:cNvPr>
          <p:cNvCxnSpPr>
            <a:cxnSpLocks/>
            <a:stCxn id="112" idx="3"/>
            <a:endCxn id="117" idx="1"/>
          </p:cNvCxnSpPr>
          <p:nvPr/>
        </p:nvCxnSpPr>
        <p:spPr>
          <a:xfrm>
            <a:off x="7267043" y="4324503"/>
            <a:ext cx="445352" cy="6959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9" name="Elbow Connector 80">
            <a:extLst>
              <a:ext uri="{FF2B5EF4-FFF2-40B4-BE49-F238E27FC236}">
                <a16:creationId xmlns:a16="http://schemas.microsoft.com/office/drawing/2014/main" id="{570D841D-5269-4340-8A32-2D1AFB189386}"/>
              </a:ext>
            </a:extLst>
          </p:cNvPr>
          <p:cNvCxnSpPr>
            <a:cxnSpLocks/>
            <a:stCxn id="112" idx="3"/>
            <a:endCxn id="121" idx="1"/>
          </p:cNvCxnSpPr>
          <p:nvPr/>
        </p:nvCxnSpPr>
        <p:spPr>
          <a:xfrm>
            <a:off x="7267043" y="4324503"/>
            <a:ext cx="445352" cy="104881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80">
            <a:extLst>
              <a:ext uri="{FF2B5EF4-FFF2-40B4-BE49-F238E27FC236}">
                <a16:creationId xmlns:a16="http://schemas.microsoft.com/office/drawing/2014/main" id="{BCFB338F-2E64-454E-90FF-E8CE5F38CA00}"/>
              </a:ext>
            </a:extLst>
          </p:cNvPr>
          <p:cNvCxnSpPr>
            <a:cxnSpLocks/>
            <a:stCxn id="112" idx="3"/>
            <a:endCxn id="123" idx="1"/>
          </p:cNvCxnSpPr>
          <p:nvPr/>
        </p:nvCxnSpPr>
        <p:spPr>
          <a:xfrm>
            <a:off x="7267043" y="4324503"/>
            <a:ext cx="445352" cy="1401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9BC4380-9F1B-46FE-A9E2-09D12DBABA19}"/>
              </a:ext>
            </a:extLst>
          </p:cNvPr>
          <p:cNvSpPr txBox="1"/>
          <p:nvPr/>
        </p:nvSpPr>
        <p:spPr>
          <a:xfrm>
            <a:off x="6456384" y="3949785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51</Words>
  <Application>Microsoft Office PowerPoint</Application>
  <PresentationFormat>On-screen Show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Jie Liang Ang</cp:lastModifiedBy>
  <cp:revision>87</cp:revision>
  <dcterms:created xsi:type="dcterms:W3CDTF">2016-07-22T14:33:02Z</dcterms:created>
  <dcterms:modified xsi:type="dcterms:W3CDTF">2018-11-07T11:22:36Z</dcterms:modified>
</cp:coreProperties>
</file>