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090" y="7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2585111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99" y="990600"/>
            <a:ext cx="1569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execute(“sort name”)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980472" y="2744929"/>
            <a:ext cx="8784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getEventList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06939" y="1066198"/>
            <a:ext cx="2648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(“sort name”)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486491" y="129151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68685" y="1591695"/>
            <a:ext cx="11088" cy="28279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7"/>
            <a:ext cx="164422" cy="5470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3749" y="3402965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857FD6-8E21-435F-80DC-BB3763D4F7AE}"/>
              </a:ext>
            </a:extLst>
          </p:cNvPr>
          <p:cNvSpPr txBox="1"/>
          <p:nvPr/>
        </p:nvSpPr>
        <p:spPr>
          <a:xfrm>
            <a:off x="5652246" y="3190850"/>
            <a:ext cx="137672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7030A0"/>
                </a:solidFill>
              </a:rPr>
              <a:t>  </a:t>
            </a:r>
            <a:r>
              <a:rPr lang="en-US" sz="1200" dirty="0" err="1">
                <a:solidFill>
                  <a:srgbClr val="7030A0"/>
                </a:solidFill>
              </a:rPr>
              <a:t>ReadOnlyEventList</a:t>
            </a:r>
            <a:endParaRPr lang="en-US" sz="1200" dirty="0"/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4D23FA39-71AA-4097-948B-8B69345FAF5B}"/>
              </a:ext>
            </a:extLst>
          </p:cNvPr>
          <p:cNvSpPr/>
          <p:nvPr/>
        </p:nvSpPr>
        <p:spPr>
          <a:xfrm>
            <a:off x="7214051" y="1899550"/>
            <a:ext cx="1830434" cy="33384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ReadOnlyEventList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BD79A9-8D7E-4A8B-A1A5-3EFD3BA2927D}"/>
              </a:ext>
            </a:extLst>
          </p:cNvPr>
          <p:cNvCxnSpPr>
            <a:cxnSpLocks/>
          </p:cNvCxnSpPr>
          <p:nvPr/>
        </p:nvCxnSpPr>
        <p:spPr>
          <a:xfrm>
            <a:off x="8130508" y="2233396"/>
            <a:ext cx="0" cy="21556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2A9423-93F6-4CF7-80E9-F4F15CBF183C}"/>
              </a:ext>
            </a:extLst>
          </p:cNvPr>
          <p:cNvSpPr/>
          <p:nvPr/>
        </p:nvSpPr>
        <p:spPr>
          <a:xfrm>
            <a:off x="8065178" y="3489368"/>
            <a:ext cx="164422" cy="5470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8A67A9-FAF9-41C8-8FB5-04E2A16F171E}"/>
              </a:ext>
            </a:extLst>
          </p:cNvPr>
          <p:cNvCxnSpPr>
            <a:cxnSpLocks/>
          </p:cNvCxnSpPr>
          <p:nvPr/>
        </p:nvCxnSpPr>
        <p:spPr>
          <a:xfrm>
            <a:off x="5694079" y="3691619"/>
            <a:ext cx="2386896" cy="61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B24466-D0FE-4719-8532-A2E596F390AD}"/>
              </a:ext>
            </a:extLst>
          </p:cNvPr>
          <p:cNvSpPr txBox="1"/>
          <p:nvPr/>
        </p:nvSpPr>
        <p:spPr>
          <a:xfrm>
            <a:off x="5958696" y="3479503"/>
            <a:ext cx="8784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sortByName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Ming Liang</cp:lastModifiedBy>
  <cp:revision>109</cp:revision>
  <dcterms:created xsi:type="dcterms:W3CDTF">2016-07-22T14:33:02Z</dcterms:created>
  <dcterms:modified xsi:type="dcterms:W3CDTF">2018-10-13T10:18:49Z</dcterms:modified>
</cp:coreProperties>
</file>