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-274" y="-14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27009" y="1610899"/>
            <a:ext cx="7559791" cy="34011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6" y="2564238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6" y="2228817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5D3CD1F5-C42A-49F4-A507-1CAF83F1EDE8}"/>
              </a:ext>
            </a:extLst>
          </p:cNvPr>
          <p:cNvSpPr/>
          <p:nvPr/>
        </p:nvSpPr>
        <p:spPr>
          <a:xfrm>
            <a:off x="7716652" y="3871836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1D68D65E-3CA3-41FD-B787-5D4459E1265A}"/>
              </a:ext>
            </a:extLst>
          </p:cNvPr>
          <p:cNvSpPr/>
          <p:nvPr/>
        </p:nvSpPr>
        <p:spPr>
          <a:xfrm>
            <a:off x="7712396" y="4207257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3E19803D-2A74-4410-BF6E-CCFF0A1FFA75}"/>
              </a:ext>
            </a:extLst>
          </p:cNvPr>
          <p:cNvSpPr/>
          <p:nvPr/>
        </p:nvSpPr>
        <p:spPr>
          <a:xfrm>
            <a:off x="7712396" y="1902080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 Level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8">
            <a:extLst>
              <a:ext uri="{FF2B5EF4-FFF2-40B4-BE49-F238E27FC236}">
                <a16:creationId xmlns:a16="http://schemas.microsoft.com/office/drawing/2014/main" id="{6EA0EA1D-B248-42D1-AC98-63B9E6A4BF36}"/>
              </a:ext>
            </a:extLst>
          </p:cNvPr>
          <p:cNvCxnSpPr>
            <a:cxnSpLocks/>
            <a:stCxn id="78" idx="3"/>
            <a:endCxn id="59" idx="1"/>
          </p:cNvCxnSpPr>
          <p:nvPr/>
        </p:nvCxnSpPr>
        <p:spPr>
          <a:xfrm flipV="1">
            <a:off x="7277995" y="2044972"/>
            <a:ext cx="434401" cy="9899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27906B74-66F0-465A-9245-F2704DCBA9B5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>
            <a:off x="7277995" y="3034891"/>
            <a:ext cx="438657" cy="9798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4EDEB23F-0729-4572-8C7B-FB6847CB8784}"/>
              </a:ext>
            </a:extLst>
          </p:cNvPr>
          <p:cNvCxnSpPr>
            <a:cxnSpLocks/>
            <a:stCxn id="78" idx="3"/>
            <a:endCxn id="57" idx="1"/>
          </p:cNvCxnSpPr>
          <p:nvPr/>
        </p:nvCxnSpPr>
        <p:spPr>
          <a:xfrm>
            <a:off x="7277995" y="3034891"/>
            <a:ext cx="434401" cy="13152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3E28DE11-038B-4078-A00D-D599C814C997}"/>
              </a:ext>
            </a:extLst>
          </p:cNvPr>
          <p:cNvSpPr/>
          <p:nvPr/>
        </p:nvSpPr>
        <p:spPr>
          <a:xfrm>
            <a:off x="7712396" y="4542928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Department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id="{8A4DBA9A-CB1B-41B2-8EE8-FAE1722D3B12}"/>
              </a:ext>
            </a:extLst>
          </p:cNvPr>
          <p:cNvCxnSpPr>
            <a:cxnSpLocks/>
            <a:stCxn id="78" idx="3"/>
            <a:endCxn id="74" idx="1"/>
          </p:cNvCxnSpPr>
          <p:nvPr/>
        </p:nvCxnSpPr>
        <p:spPr>
          <a:xfrm>
            <a:off x="7277995" y="3034891"/>
            <a:ext cx="434401" cy="16509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35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Jin Yao Lee</cp:lastModifiedBy>
  <cp:revision>84</cp:revision>
  <dcterms:created xsi:type="dcterms:W3CDTF">2016-07-22T14:33:02Z</dcterms:created>
  <dcterms:modified xsi:type="dcterms:W3CDTF">2018-10-15T10:00:38Z</dcterms:modified>
</cp:coreProperties>
</file>