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126" y="-1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6071" y="1225538"/>
            <a:ext cx="8671336" cy="5486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8232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66697" y="27929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236656" y="9768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1351" y="2556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32059" y="2647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14977" y="33318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5240" y="2735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55073" y="2735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478929" y="3245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30429" y="25413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729509" y="26982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493461" y="26115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97799" y="25413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30121" y="26157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18826" y="2553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63900" y="26368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199948" y="27235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17545" y="225943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47096" y="2643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383144" y="24020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17545" y="258241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383144" y="27253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17545" y="290539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383144" y="27300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17545" y="322837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383144" y="27300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658760" y="23827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67448" y="20817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366071" y="16935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468035" y="3281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162550" y="39346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69624" y="34151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35128" y="2806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405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8543" y="24519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12219" y="33629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5045" y="29000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6817545" y="192401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383144" y="2066909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6571392" y="19509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275330" y="16935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430121" y="27024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774222" y="17643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003438" y="18729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xmlns="" id="{5D3CD1F5-C42A-49F4-A507-1CAF83F1EDE8}"/>
              </a:ext>
            </a:extLst>
          </p:cNvPr>
          <p:cNvSpPr/>
          <p:nvPr/>
        </p:nvSpPr>
        <p:spPr>
          <a:xfrm>
            <a:off x="6821801" y="356703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1D68D65E-3CA3-41FD-B787-5D4459E1265A}"/>
              </a:ext>
            </a:extLst>
          </p:cNvPr>
          <p:cNvSpPr/>
          <p:nvPr/>
        </p:nvSpPr>
        <p:spPr>
          <a:xfrm>
            <a:off x="6817545" y="390245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xmlns="" id="{3E19803D-2A74-4410-BF6E-CCFF0A1FFA75}"/>
              </a:ext>
            </a:extLst>
          </p:cNvPr>
          <p:cNvSpPr/>
          <p:nvPr/>
        </p:nvSpPr>
        <p:spPr>
          <a:xfrm>
            <a:off x="6817545" y="159728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Level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xmlns="" id="{6EA0EA1D-B248-42D1-AC98-63B9E6A4BF36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 flipV="1">
            <a:off x="6383144" y="1740172"/>
            <a:ext cx="434401" cy="98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xmlns="" id="{27906B74-66F0-465A-9245-F2704DCBA9B5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6383144" y="2730091"/>
            <a:ext cx="438657" cy="9798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xmlns="" id="{4EDEB23F-0729-4572-8C7B-FB6847CB8784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>
            <a:off x="6383144" y="2730091"/>
            <a:ext cx="434401" cy="13152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6817545" y="423812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xmlns="" id="{8A4DBA9A-CB1B-41B2-8EE8-FAE1722D3B12}"/>
              </a:ext>
            </a:extLst>
          </p:cNvPr>
          <p:cNvCxnSpPr>
            <a:cxnSpLocks/>
          </p:cNvCxnSpPr>
          <p:nvPr/>
        </p:nvCxnSpPr>
        <p:spPr>
          <a:xfrm>
            <a:off x="6380316" y="2730091"/>
            <a:ext cx="434401" cy="1650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6821801" y="457379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Working Rate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6821800" y="491234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Checked In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6829957" y="525100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6821800" y="558643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xmlns="" id="{8A4DBA9A-CB1B-41B2-8EE8-FAE1722D3B12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5716360" y="3611250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xmlns="" id="{8A4DBA9A-CB1B-41B2-8EE8-FAE1722D3B12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5623162" y="3856597"/>
            <a:ext cx="2172993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xmlns="" id="{8A4DBA9A-CB1B-41B2-8EE8-FAE1722D3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6360" y="4304867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xmlns="" id="{8A4DBA9A-CB1B-41B2-8EE8-FAE1722D3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5646" y="4652404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8005455" y="558643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8022919" y="592878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xmlns="" id="{3E28DE11-038B-4078-A00D-D599C814C997}"/>
              </a:ext>
            </a:extLst>
          </p:cNvPr>
          <p:cNvSpPr/>
          <p:nvPr/>
        </p:nvSpPr>
        <p:spPr>
          <a:xfrm>
            <a:off x="8007699" y="6283512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88" idx="3"/>
            <a:endCxn id="93" idx="1"/>
          </p:cNvCxnSpPr>
          <p:nvPr/>
        </p:nvCxnSpPr>
        <p:spPr>
          <a:xfrm>
            <a:off x="7715749" y="5729322"/>
            <a:ext cx="28970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798637" y="6071672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81173" y="6426403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781173" y="5729321"/>
            <a:ext cx="0" cy="697082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47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89</cp:revision>
  <dcterms:created xsi:type="dcterms:W3CDTF">2016-07-22T14:33:02Z</dcterms:created>
  <dcterms:modified xsi:type="dcterms:W3CDTF">2018-11-09T07:12:22Z</dcterms:modified>
</cp:coreProperties>
</file>