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35381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11405" y="3741245"/>
            <a:ext cx="283875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</p:cNvCxnSpPr>
          <p:nvPr/>
        </p:nvCxnSpPr>
        <p:spPr>
          <a:xfrm rot="5400000" flipH="1" flipV="1">
            <a:off x="8099122" y="3013149"/>
            <a:ext cx="292951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52626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82B41407-6235-48F9-B702-B51E2873B901}"/>
              </a:ext>
            </a:extLst>
          </p:cNvPr>
          <p:cNvSpPr/>
          <p:nvPr/>
        </p:nvSpPr>
        <p:spPr>
          <a:xfrm>
            <a:off x="2873943" y="479046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5BFA2E-343F-4C99-984F-FF5318089A1D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53133" y="495855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3E175FF9-DD60-436E-9E8C-8B5DCCD20902}"/>
              </a:ext>
            </a:extLst>
          </p:cNvPr>
          <p:cNvSpPr/>
          <p:nvPr/>
        </p:nvSpPr>
        <p:spPr>
          <a:xfrm>
            <a:off x="2417085" y="487186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id="{DF2AA439-3606-4E74-B46D-1269D5287029}"/>
              </a:ext>
            </a:extLst>
          </p:cNvPr>
          <p:cNvSpPr/>
          <p:nvPr/>
        </p:nvSpPr>
        <p:spPr>
          <a:xfrm rot="5400000" flipV="1">
            <a:off x="4171790" y="487608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41E93687-BE65-4ED6-BFE6-62A4875A43FF}"/>
              </a:ext>
            </a:extLst>
          </p:cNvPr>
          <p:cNvCxnSpPr>
            <a:endCxn id="32" idx="1"/>
          </p:cNvCxnSpPr>
          <p:nvPr/>
        </p:nvCxnSpPr>
        <p:spPr>
          <a:xfrm flipV="1">
            <a:off x="4398041" y="4950837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D8F1E0FC-7241-4E55-BD90-2DCA0C6B32C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791200" y="4950837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275E2EF3-EE0D-440C-A99F-79EDCD79679F}"/>
              </a:ext>
            </a:extLst>
          </p:cNvPr>
          <p:cNvSpPr/>
          <p:nvPr/>
        </p:nvSpPr>
        <p:spPr>
          <a:xfrm>
            <a:off x="4621365" y="477745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XmlLeaveList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8616B3B-0C48-4636-8881-B39AA7BD9FE1}"/>
              </a:ext>
            </a:extLst>
          </p:cNvPr>
          <p:cNvSpPr/>
          <p:nvPr/>
        </p:nvSpPr>
        <p:spPr>
          <a:xfrm>
            <a:off x="6019800" y="4779427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LeaveList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F0F422AC-263C-4DEB-B895-339BEB1FEF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3470" y="3617119"/>
            <a:ext cx="228602" cy="476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21AAA4EE-5DF6-41E8-99F2-0E0BFCD28374}"/>
              </a:ext>
            </a:extLst>
          </p:cNvPr>
          <p:cNvSpPr/>
          <p:nvPr/>
        </p:nvSpPr>
        <p:spPr>
          <a:xfrm>
            <a:off x="6019800" y="370886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Schedule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2B3A15DB-81B5-41B2-840A-04925F37FC71}"/>
              </a:ext>
            </a:extLst>
          </p:cNvPr>
          <p:cNvSpPr/>
          <p:nvPr/>
        </p:nvSpPr>
        <p:spPr>
          <a:xfrm>
            <a:off x="7615738" y="476037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XmlAdaptedLeave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Elbow Connector 122">
            <a:extLst>
              <a:ext uri="{FF2B5EF4-FFF2-40B4-BE49-F238E27FC236}">
                <a16:creationId xmlns:a16="http://schemas.microsoft.com/office/drawing/2014/main" id="{63E049CA-B769-40A8-BEC7-754360B338A6}"/>
              </a:ext>
            </a:extLst>
          </p:cNvPr>
          <p:cNvCxnSpPr>
            <a:endCxn id="46" idx="1"/>
          </p:cNvCxnSpPr>
          <p:nvPr/>
        </p:nvCxnSpPr>
        <p:spPr>
          <a:xfrm flipV="1">
            <a:off x="7220507" y="4933757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Nur Hafizuddin Bin Kamaruddin</cp:lastModifiedBy>
  <cp:revision>60</cp:revision>
  <dcterms:created xsi:type="dcterms:W3CDTF">2016-07-22T14:33:02Z</dcterms:created>
  <dcterms:modified xsi:type="dcterms:W3CDTF">2018-11-10T12:52:54Z</dcterms:modified>
</cp:coreProperties>
</file>