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3"/>
    <p:restoredTop sz="94610"/>
  </p:normalViewPr>
  <p:slideViewPr>
    <p:cSldViewPr showGuides="1">
      <p:cViewPr>
        <p:scale>
          <a:sx n="94" d="100"/>
          <a:sy n="94" d="100"/>
        </p:scale>
        <p:origin x="656" y="2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564860"/>
            <a:ext cx="7490735" cy="417128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234918" y="1354891"/>
            <a:ext cx="436504" cy="4489609"/>
          </a:xfrm>
          <a:prstGeom prst="bentConnector3">
            <a:avLst>
              <a:gd name="adj1" fmla="val -5267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31421" y="3045300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 flipV="1">
            <a:off x="2629463" y="3218680"/>
            <a:ext cx="201958" cy="309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93415" y="313508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92414" y="304005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63451" y="312481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499499" y="3211509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43882" y="30346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48665" y="311768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184713" y="3204373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42602" y="274085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Name</a:t>
            </a:r>
            <a:endParaRPr lang="en-SG" sz="7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72152" y="312481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308200" y="2883439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42602" y="30638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Phone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308200" y="320672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42602" y="338681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Email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308200" y="3211509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42602" y="370978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Address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308200" y="3211509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6362492" y="3719702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55177" y="32354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65461" y="327453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50205" y="3238777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0101" y="338144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786077" y="2383479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1" idx="0"/>
            <a:endCxn id="52" idx="1"/>
          </p:cNvCxnSpPr>
          <p:nvPr/>
        </p:nvCxnSpPr>
        <p:spPr>
          <a:xfrm rot="5400000" flipH="1" flipV="1">
            <a:off x="4284552" y="2623294"/>
            <a:ext cx="598448" cy="4046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44549" y="260733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583687" y="284133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stCxn id="52" idx="3"/>
            <a:endCxn id="67" idx="1"/>
          </p:cNvCxnSpPr>
          <p:nvPr/>
        </p:nvCxnSpPr>
        <p:spPr>
          <a:xfrm flipV="1">
            <a:off x="5943046" y="2409624"/>
            <a:ext cx="404355" cy="11674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347401" y="223624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165461" y="245463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397305" y="234959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941534" y="24386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88103" y="2696396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cxnSpLocks/>
            <a:stCxn id="91" idx="3"/>
          </p:cNvCxnSpPr>
          <p:nvPr/>
        </p:nvCxnSpPr>
        <p:spPr>
          <a:xfrm rot="16200000" flipH="1">
            <a:off x="3218292" y="2026530"/>
            <a:ext cx="1502537" cy="527372"/>
          </a:xfrm>
          <a:prstGeom prst="bentConnector3">
            <a:avLst>
              <a:gd name="adj1" fmla="val 15225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564681" y="1381886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263304" y="993682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172563" y="993682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671455" y="1064490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900671" y="1173059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189FCC6B-9B90-0446-9C53-F4E5F143E74F}"/>
              </a:ext>
            </a:extLst>
          </p:cNvPr>
          <p:cNvSpPr/>
          <p:nvPr/>
        </p:nvSpPr>
        <p:spPr>
          <a:xfrm>
            <a:off x="7739543" y="241390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EnrolledModule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61B193B-4D2B-8F47-A6AF-BA767E451244}"/>
              </a:ext>
            </a:extLst>
          </p:cNvPr>
          <p:cNvCxnSpPr>
            <a:stCxn id="78" idx="3"/>
            <a:endCxn id="56" idx="1"/>
          </p:cNvCxnSpPr>
          <p:nvPr/>
        </p:nvCxnSpPr>
        <p:spPr>
          <a:xfrm flipV="1">
            <a:off x="7308200" y="2556796"/>
            <a:ext cx="431343" cy="65471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58B5FA9-7A55-3842-9144-5EB87D212ADF}"/>
              </a:ext>
            </a:extLst>
          </p:cNvPr>
          <p:cNvSpPr txBox="1"/>
          <p:nvPr/>
        </p:nvSpPr>
        <p:spPr>
          <a:xfrm>
            <a:off x="7489110" y="24175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10C6A658-032C-234D-9698-242783C2A5D8}"/>
              </a:ext>
            </a:extLst>
          </p:cNvPr>
          <p:cNvSpPr/>
          <p:nvPr/>
        </p:nvSpPr>
        <p:spPr>
          <a:xfrm>
            <a:off x="7742602" y="404170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 err="1">
                <a:solidFill>
                  <a:srgbClr val="7030A0"/>
                </a:solidFill>
              </a:rPr>
              <a:t>TimeSlots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429A1E45-6BAC-D842-B02F-8082AA120259}"/>
              </a:ext>
            </a:extLst>
          </p:cNvPr>
          <p:cNvCxnSpPr>
            <a:cxnSpLocks/>
            <a:stCxn id="78" idx="3"/>
            <a:endCxn id="73" idx="1"/>
          </p:cNvCxnSpPr>
          <p:nvPr/>
        </p:nvCxnSpPr>
        <p:spPr>
          <a:xfrm>
            <a:off x="7308200" y="3211509"/>
            <a:ext cx="434402" cy="9730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4D1BC70-8B3F-9740-ACAF-7F584B7FF5D6}"/>
              </a:ext>
            </a:extLst>
          </p:cNvPr>
          <p:cNvSpPr txBox="1"/>
          <p:nvPr/>
        </p:nvSpPr>
        <p:spPr>
          <a:xfrm>
            <a:off x="7489110" y="40143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60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618E118-EDC8-9D42-9E06-25042EE41B83}"/>
              </a:ext>
            </a:extLst>
          </p:cNvPr>
          <p:cNvSpPr/>
          <p:nvPr/>
        </p:nvSpPr>
        <p:spPr>
          <a:xfrm>
            <a:off x="1263304" y="1842388"/>
            <a:ext cx="174520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ReadOnlyNotesDownloaded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Isosceles Triangle 102">
            <a:extLst>
              <a:ext uri="{FF2B5EF4-FFF2-40B4-BE49-F238E27FC236}">
                <a16:creationId xmlns:a16="http://schemas.microsoft.com/office/drawing/2014/main" id="{600525CA-256A-E24F-80C8-9154FCFE58A2}"/>
              </a:ext>
            </a:extLst>
          </p:cNvPr>
          <p:cNvSpPr/>
          <p:nvPr/>
        </p:nvSpPr>
        <p:spPr>
          <a:xfrm rot="16200000">
            <a:off x="2989791" y="1921500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A1D61F5-78DD-3645-9738-75D28270651A}"/>
              </a:ext>
            </a:extLst>
          </p:cNvPr>
          <p:cNvCxnSpPr>
            <a:stCxn id="97" idx="3"/>
          </p:cNvCxnSpPr>
          <p:nvPr/>
        </p:nvCxnSpPr>
        <p:spPr>
          <a:xfrm flipV="1">
            <a:off x="2629463" y="2845672"/>
            <a:ext cx="201958" cy="309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7" name="Flowchart: Decision 96">
            <a:extLst>
              <a:ext uri="{FF2B5EF4-FFF2-40B4-BE49-F238E27FC236}">
                <a16:creationId xmlns:a16="http://schemas.microsoft.com/office/drawing/2014/main" id="{940BCB17-776C-414B-9821-4E26A54BF1DE}"/>
              </a:ext>
            </a:extLst>
          </p:cNvPr>
          <p:cNvSpPr/>
          <p:nvPr/>
        </p:nvSpPr>
        <p:spPr>
          <a:xfrm>
            <a:off x="2393415" y="27620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8" name="Rectangle 8">
            <a:extLst>
              <a:ext uri="{FF2B5EF4-FFF2-40B4-BE49-F238E27FC236}">
                <a16:creationId xmlns:a16="http://schemas.microsoft.com/office/drawing/2014/main" id="{72ABAB15-D277-C347-B691-E79FC9E0C265}"/>
              </a:ext>
            </a:extLst>
          </p:cNvPr>
          <p:cNvSpPr/>
          <p:nvPr/>
        </p:nvSpPr>
        <p:spPr>
          <a:xfrm>
            <a:off x="2831421" y="2634990"/>
            <a:ext cx="124647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NotesDownloaded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9" name="Elbow Connector 63">
            <a:extLst>
              <a:ext uri="{FF2B5EF4-FFF2-40B4-BE49-F238E27FC236}">
                <a16:creationId xmlns:a16="http://schemas.microsoft.com/office/drawing/2014/main" id="{9F84505E-D1FB-8E43-A093-9DE57B0D67C2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3219007" y="2030069"/>
            <a:ext cx="492962" cy="598968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F8784EB-2F63-0349-9EC3-09FB1967D7B2}"/>
              </a:ext>
            </a:extLst>
          </p:cNvPr>
          <p:cNvSpPr txBox="1"/>
          <p:nvPr/>
        </p:nvSpPr>
        <p:spPr>
          <a:xfrm>
            <a:off x="2741352" y="2858789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42</Words>
  <Application>Microsoft Macintosh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Loh Wei Jie, Oscar</cp:lastModifiedBy>
  <cp:revision>92</cp:revision>
  <dcterms:created xsi:type="dcterms:W3CDTF">2016-07-22T14:33:02Z</dcterms:created>
  <dcterms:modified xsi:type="dcterms:W3CDTF">2018-11-12T14:01:55Z</dcterms:modified>
</cp:coreProperties>
</file>