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3"/>
    <p:restoredTop sz="94610"/>
  </p:normalViewPr>
  <p:slideViewPr>
    <p:cSldViewPr showGuides="1">
      <p:cViewPr varScale="1">
        <p:scale>
          <a:sx n="98" d="100"/>
          <a:sy n="98" d="100"/>
        </p:scale>
        <p:origin x="536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855360"/>
            <a:ext cx="7490735" cy="388078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43274" y="2979476"/>
            <a:ext cx="133018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Name</a:t>
            </a:r>
            <a:endParaRPr lang="en-SG" sz="7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Phone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Email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50" dirty="0">
                <a:solidFill>
                  <a:srgbClr val="7030A0"/>
                </a:solidFill>
              </a:rPr>
              <a:t>Address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06542" y="30887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98612" y="3055390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09047" y="2541878"/>
            <a:ext cx="738949" cy="3547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cxnSpLocks/>
            <a:stCxn id="91" idx="3"/>
          </p:cNvCxnSpPr>
          <p:nvPr/>
        </p:nvCxnSpPr>
        <p:spPr>
          <a:xfrm rot="16200000" flipH="1">
            <a:off x="3360582" y="2175713"/>
            <a:ext cx="1111824" cy="252885"/>
          </a:xfrm>
          <a:prstGeom prst="bentConnector3">
            <a:avLst>
              <a:gd name="adj1" fmla="val 13578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648859" y="158918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347482" y="120097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256741" y="120097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755633" y="127178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984849" y="1380355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189FCC6B-9B90-0446-9C53-F4E5F143E74F}"/>
              </a:ext>
            </a:extLst>
          </p:cNvPr>
          <p:cNvSpPr/>
          <p:nvPr/>
        </p:nvSpPr>
        <p:spPr>
          <a:xfrm>
            <a:off x="7731538" y="202028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EnrolledModule</a:t>
            </a:r>
            <a:endParaRPr lang="en-SG" sz="750" dirty="0">
              <a:solidFill>
                <a:srgbClr val="7030A0"/>
              </a:solidFill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61B193B-4D2B-8F47-A6AF-BA767E451244}"/>
              </a:ext>
            </a:extLst>
          </p:cNvPr>
          <p:cNvCxnSpPr>
            <a:cxnSpLocks/>
            <a:stCxn id="55" idx="2"/>
            <a:endCxn id="56" idx="1"/>
          </p:cNvCxnSpPr>
          <p:nvPr/>
        </p:nvCxnSpPr>
        <p:spPr>
          <a:xfrm flipV="1">
            <a:off x="6758196" y="2163178"/>
            <a:ext cx="973342" cy="588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8B5FA9-7A55-3842-9144-5EB87D212ADF}"/>
              </a:ext>
            </a:extLst>
          </p:cNvPr>
          <p:cNvSpPr txBox="1"/>
          <p:nvPr/>
        </p:nvSpPr>
        <p:spPr>
          <a:xfrm>
            <a:off x="7496394" y="20180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06675EC7-1C8B-924C-9879-B9F22E401648}"/>
              </a:ext>
            </a:extLst>
          </p:cNvPr>
          <p:cNvSpPr/>
          <p:nvPr/>
        </p:nvSpPr>
        <p:spPr>
          <a:xfrm>
            <a:off x="4764655" y="1706697"/>
            <a:ext cx="15490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UniqueEnrolledModuleList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74" name="Elbow Connector 63">
            <a:extLst>
              <a:ext uri="{FF2B5EF4-FFF2-40B4-BE49-F238E27FC236}">
                <a16:creationId xmlns:a16="http://schemas.microsoft.com/office/drawing/2014/main" id="{9113BC6B-6543-8B4A-9FE3-F2471AD77D3B}"/>
              </a:ext>
            </a:extLst>
          </p:cNvPr>
          <p:cNvCxnSpPr>
            <a:cxnSpLocks/>
            <a:stCxn id="73" idx="3"/>
            <a:endCxn id="56" idx="0"/>
          </p:cNvCxnSpPr>
          <p:nvPr/>
        </p:nvCxnSpPr>
        <p:spPr>
          <a:xfrm>
            <a:off x="6313677" y="1849589"/>
            <a:ext cx="1771954" cy="17069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9D469E0-C37D-9C4B-B1E0-8D3D4660C698}"/>
              </a:ext>
            </a:extLst>
          </p:cNvPr>
          <p:cNvSpPr txBox="1"/>
          <p:nvPr/>
        </p:nvSpPr>
        <p:spPr>
          <a:xfrm>
            <a:off x="8083555" y="18439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>
            <a:extLst>
              <a:ext uri="{FF2B5EF4-FFF2-40B4-BE49-F238E27FC236}">
                <a16:creationId xmlns:a16="http://schemas.microsoft.com/office/drawing/2014/main" id="{BA708810-3F90-1D49-A9F8-EB549AC9043A}"/>
              </a:ext>
            </a:extLst>
          </p:cNvPr>
          <p:cNvSpPr/>
          <p:nvPr/>
        </p:nvSpPr>
        <p:spPr>
          <a:xfrm>
            <a:off x="6313677" y="17562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7" name="Elbow Connector 78">
            <a:extLst>
              <a:ext uri="{FF2B5EF4-FFF2-40B4-BE49-F238E27FC236}">
                <a16:creationId xmlns:a16="http://schemas.microsoft.com/office/drawing/2014/main" id="{D1FD830F-E500-8943-A554-DF3740D117EF}"/>
              </a:ext>
            </a:extLst>
          </p:cNvPr>
          <p:cNvCxnSpPr>
            <a:cxnSpLocks/>
            <a:stCxn id="51" idx="0"/>
            <a:endCxn id="73" idx="1"/>
          </p:cNvCxnSpPr>
          <p:nvPr/>
        </p:nvCxnSpPr>
        <p:spPr>
          <a:xfrm rot="5400000" flipH="1" flipV="1">
            <a:off x="4008656" y="2192203"/>
            <a:ext cx="1098612" cy="41338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F732B3D-8B1A-3947-94CA-11B3F3AAF468}"/>
              </a:ext>
            </a:extLst>
          </p:cNvPr>
          <p:cNvSpPr txBox="1"/>
          <p:nvPr/>
        </p:nvSpPr>
        <p:spPr>
          <a:xfrm>
            <a:off x="4440841" y="1676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5B8396D4-715F-E241-9E0F-699C725B9706}"/>
              </a:ext>
            </a:extLst>
          </p:cNvPr>
          <p:cNvSpPr/>
          <p:nvPr/>
        </p:nvSpPr>
        <p:spPr>
          <a:xfrm>
            <a:off x="2769086" y="2393970"/>
            <a:ext cx="119840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NotesDownloaded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E763BF-8834-A14C-99A8-208597ED773C}"/>
              </a:ext>
            </a:extLst>
          </p:cNvPr>
          <p:cNvCxnSpPr>
            <a:cxnSpLocks/>
            <a:stCxn id="97" idx="3"/>
            <a:endCxn id="89" idx="1"/>
          </p:cNvCxnSpPr>
          <p:nvPr/>
        </p:nvCxnSpPr>
        <p:spPr>
          <a:xfrm>
            <a:off x="2607040" y="2562092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9D456D45-B5DB-2B4F-92F6-68BA7FAD8AB4}"/>
              </a:ext>
            </a:extLst>
          </p:cNvPr>
          <p:cNvSpPr/>
          <p:nvPr/>
        </p:nvSpPr>
        <p:spPr>
          <a:xfrm>
            <a:off x="2370992" y="247540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941B55-0502-6D4C-A211-998CDFA79E83}"/>
              </a:ext>
            </a:extLst>
          </p:cNvPr>
          <p:cNvSpPr txBox="1"/>
          <p:nvPr/>
        </p:nvSpPr>
        <p:spPr>
          <a:xfrm>
            <a:off x="2681676" y="2598379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063EE8A3-D76B-5C43-A2AD-A70170409330}"/>
              </a:ext>
            </a:extLst>
          </p:cNvPr>
          <p:cNvSpPr/>
          <p:nvPr/>
        </p:nvSpPr>
        <p:spPr>
          <a:xfrm>
            <a:off x="1333329" y="1756211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NotesDownloaded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0" name="Isosceles Triangle 102">
            <a:extLst>
              <a:ext uri="{FF2B5EF4-FFF2-40B4-BE49-F238E27FC236}">
                <a16:creationId xmlns:a16="http://schemas.microsoft.com/office/drawing/2014/main" id="{347C137C-69C9-054B-9093-31D32E942923}"/>
              </a:ext>
            </a:extLst>
          </p:cNvPr>
          <p:cNvSpPr/>
          <p:nvPr/>
        </p:nvSpPr>
        <p:spPr>
          <a:xfrm rot="16200000">
            <a:off x="2744608" y="184297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8A760E0A-2B3D-6647-8E2C-D18A1E5CAFD2}"/>
              </a:ext>
            </a:extLst>
          </p:cNvPr>
          <p:cNvCxnSpPr>
            <a:cxnSpLocks/>
            <a:stCxn id="100" idx="3"/>
            <a:endCxn id="89" idx="0"/>
          </p:cNvCxnSpPr>
          <p:nvPr/>
        </p:nvCxnSpPr>
        <p:spPr>
          <a:xfrm>
            <a:off x="2973824" y="1951545"/>
            <a:ext cx="394463" cy="44242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43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Loh Wei Jie, Oscar</cp:lastModifiedBy>
  <cp:revision>91</cp:revision>
  <dcterms:created xsi:type="dcterms:W3CDTF">2016-07-22T14:33:02Z</dcterms:created>
  <dcterms:modified xsi:type="dcterms:W3CDTF">2018-11-12T14:05:02Z</dcterms:modified>
</cp:coreProperties>
</file>