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462" y="-3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57374" y="1066800"/>
            <a:ext cx="9506174" cy="3200400"/>
            <a:chOff x="-57374" y="1066800"/>
            <a:chExt cx="9506174" cy="3200400"/>
          </a:xfrm>
        </p:grpSpPr>
        <p:sp>
          <p:nvSpPr>
            <p:cNvPr id="118" name="Rectangle 65"/>
            <p:cNvSpPr/>
            <p:nvPr/>
          </p:nvSpPr>
          <p:spPr>
            <a:xfrm>
              <a:off x="152400" y="1066800"/>
              <a:ext cx="9296400" cy="3200400"/>
            </a:xfrm>
            <a:prstGeom prst="roundRect">
              <a:avLst>
                <a:gd name="adj" fmla="val 34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1909715" y="36156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smtClean="0">
                  <a:solidFill>
                    <a:schemeClr val="bg1"/>
                  </a:solidFill>
                </a:rPr>
                <a:t>InventoryList</a:t>
              </a:r>
              <a:r>
                <a:rPr lang="en-US" sz="1050" dirty="0" smtClean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-73927" y="2535462"/>
              <a:ext cx="267448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StorageManager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-11263" y="3318402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659445" y="3409491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1688905" y="37837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-57374" y="34972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882459" y="3497252"/>
              <a:ext cx="216105" cy="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1452857" y="36970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97" name="Elbow Connector 63"/>
            <p:cNvCxnSpPr>
              <a:stCxn id="99" idx="3"/>
              <a:endCxn id="50" idx="1"/>
            </p:cNvCxnSpPr>
            <p:nvPr/>
          </p:nvCxnSpPr>
          <p:spPr>
            <a:xfrm flipV="1">
              <a:off x="3430576" y="37890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5400000" flipV="1">
              <a:off x="3207562" y="37012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124" name="Elbow Connector 122"/>
            <p:cNvCxnSpPr>
              <a:stCxn id="50" idx="3"/>
              <a:endCxn id="66" idx="1"/>
            </p:cNvCxnSpPr>
            <p:nvPr/>
          </p:nvCxnSpPr>
          <p:spPr>
            <a:xfrm>
              <a:off x="4823735" y="3789020"/>
              <a:ext cx="228600" cy="19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Rectangle 8"/>
            <p:cNvSpPr/>
            <p:nvPr/>
          </p:nvSpPr>
          <p:spPr>
            <a:xfrm>
              <a:off x="3653900" y="3615640"/>
              <a:ext cx="1169835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XmlInventoryList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Rectangle 8"/>
            <p:cNvSpPr/>
            <p:nvPr/>
          </p:nvSpPr>
          <p:spPr>
            <a:xfrm>
              <a:off x="1906478" y="30152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err="1" smtClean="0">
                  <a:solidFill>
                    <a:schemeClr val="bg1"/>
                  </a:solidFill>
                </a:rPr>
                <a:t>UserPrefsStorage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6" idx="3"/>
              <a:endCxn id="52" idx="1"/>
            </p:cNvCxnSpPr>
            <p:nvPr/>
          </p:nvCxnSpPr>
          <p:spPr>
            <a:xfrm>
              <a:off x="1685668" y="31833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Flowchart: Decision 96"/>
            <p:cNvSpPr/>
            <p:nvPr/>
          </p:nvSpPr>
          <p:spPr>
            <a:xfrm>
              <a:off x="1449620" y="30966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60" name="Elbow Connector 63"/>
            <p:cNvCxnSpPr>
              <a:stCxn id="61" idx="3"/>
              <a:endCxn id="65" idx="1"/>
            </p:cNvCxnSpPr>
            <p:nvPr/>
          </p:nvCxnSpPr>
          <p:spPr>
            <a:xfrm flipV="1">
              <a:off x="3427339" y="31886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1" name="Isosceles Triangle 102"/>
            <p:cNvSpPr/>
            <p:nvPr/>
          </p:nvSpPr>
          <p:spPr>
            <a:xfrm rot="5400000" flipV="1">
              <a:off x="3204325" y="31008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65" name="Rectangle 8"/>
            <p:cNvSpPr/>
            <p:nvPr/>
          </p:nvSpPr>
          <p:spPr>
            <a:xfrm>
              <a:off x="3650663" y="3015240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JsonUserPrefs</a:t>
              </a:r>
              <a:r>
                <a:rPr lang="en-US" sz="1050" dirty="0" smtClean="0">
                  <a:solidFill>
                    <a:schemeClr val="bg1"/>
                  </a:solidFill>
                </a:rPr>
                <a:t/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smtClean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8"/>
            <p:cNvSpPr/>
            <p:nvPr/>
          </p:nvSpPr>
          <p:spPr>
            <a:xfrm>
              <a:off x="5052335" y="3617610"/>
              <a:ext cx="1200707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XmlSerializable</a:t>
              </a:r>
              <a:b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InventoryList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0" name="Elbow Connector 122"/>
            <p:cNvCxnSpPr>
              <a:stCxn id="74" idx="0"/>
              <a:endCxn id="73" idx="2"/>
            </p:cNvCxnSpPr>
            <p:nvPr/>
          </p:nvCxnSpPr>
          <p:spPr>
            <a:xfrm rot="5400000" flipH="1" flipV="1">
              <a:off x="7110528" y="3449220"/>
              <a:ext cx="335208" cy="12700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73" name="Rectangle 8"/>
            <p:cNvSpPr/>
            <p:nvPr/>
          </p:nvSpPr>
          <p:spPr>
            <a:xfrm>
              <a:off x="6648273" y="2934856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XmlAdaptedTag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4" name="Rectangle 8"/>
            <p:cNvSpPr/>
            <p:nvPr/>
          </p:nvSpPr>
          <p:spPr>
            <a:xfrm>
              <a:off x="6648273" y="3616824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XmlAdaptedDrink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7" name="Elbow Connector 122"/>
            <p:cNvCxnSpPr>
              <a:stCxn id="66" idx="3"/>
              <a:endCxn id="74" idx="1"/>
            </p:cNvCxnSpPr>
            <p:nvPr/>
          </p:nvCxnSpPr>
          <p:spPr>
            <a:xfrm flipV="1">
              <a:off x="6253042" y="3790204"/>
              <a:ext cx="395231" cy="786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6" name="Rectangle 8"/>
            <p:cNvSpPr/>
            <p:nvPr/>
          </p:nvSpPr>
          <p:spPr>
            <a:xfrm>
              <a:off x="1906478" y="2353112"/>
              <a:ext cx="1520861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smtClean="0">
                  <a:solidFill>
                    <a:schemeClr val="bg1"/>
                  </a:solidFill>
                </a:rPr>
                <a:t>TransactionListStorage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8" idx="3"/>
              <a:endCxn id="26" idx="1"/>
            </p:cNvCxnSpPr>
            <p:nvPr/>
          </p:nvCxnSpPr>
          <p:spPr>
            <a:xfrm>
              <a:off x="1685668" y="2521208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8" name="Flowchart: Decision 96"/>
            <p:cNvSpPr/>
            <p:nvPr/>
          </p:nvSpPr>
          <p:spPr>
            <a:xfrm>
              <a:off x="1449620" y="2434518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9" name="Elbow Connector 63"/>
            <p:cNvCxnSpPr>
              <a:stCxn id="30" idx="3"/>
              <a:endCxn id="32" idx="1"/>
            </p:cNvCxnSpPr>
            <p:nvPr/>
          </p:nvCxnSpPr>
          <p:spPr>
            <a:xfrm flipV="1">
              <a:off x="3620110" y="2520024"/>
              <a:ext cx="202460" cy="646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0" name="Isosceles Triangle 102"/>
            <p:cNvSpPr/>
            <p:nvPr/>
          </p:nvSpPr>
          <p:spPr>
            <a:xfrm rot="5400000" flipV="1">
              <a:off x="3397096" y="2438731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31" name="Elbow Connector 122"/>
            <p:cNvCxnSpPr>
              <a:stCxn id="32" idx="3"/>
              <a:endCxn id="33" idx="1"/>
            </p:cNvCxnSpPr>
            <p:nvPr/>
          </p:nvCxnSpPr>
          <p:spPr>
            <a:xfrm>
              <a:off x="5075321" y="2520024"/>
              <a:ext cx="228600" cy="19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2" name="Rectangle 8"/>
            <p:cNvSpPr/>
            <p:nvPr/>
          </p:nvSpPr>
          <p:spPr>
            <a:xfrm>
              <a:off x="3822570" y="2346644"/>
              <a:ext cx="1252751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XmlTransactionList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3" name="Rectangle 8"/>
            <p:cNvSpPr/>
            <p:nvPr/>
          </p:nvSpPr>
          <p:spPr>
            <a:xfrm>
              <a:off x="5303921" y="2348614"/>
              <a:ext cx="1200707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XmlSerializable</a:t>
              </a:r>
              <a:b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TransactionList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4" name="Rectangle 8"/>
            <p:cNvSpPr/>
            <p:nvPr/>
          </p:nvSpPr>
          <p:spPr>
            <a:xfrm>
              <a:off x="6899858" y="2347828"/>
              <a:ext cx="1558341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XmlAdaptedTransaction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5" name="Elbow Connector 122"/>
            <p:cNvCxnSpPr>
              <a:stCxn id="33" idx="3"/>
              <a:endCxn id="34" idx="1"/>
            </p:cNvCxnSpPr>
            <p:nvPr/>
          </p:nvCxnSpPr>
          <p:spPr>
            <a:xfrm flipV="1">
              <a:off x="6504628" y="2521208"/>
              <a:ext cx="395230" cy="786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6" name="Elbow Connector 122"/>
            <p:cNvCxnSpPr>
              <a:stCxn id="74" idx="3"/>
              <a:endCxn id="37" idx="1"/>
            </p:cNvCxnSpPr>
            <p:nvPr/>
          </p:nvCxnSpPr>
          <p:spPr>
            <a:xfrm flipV="1">
              <a:off x="7907991" y="3780425"/>
              <a:ext cx="251586" cy="9779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7" name="Rectangle 8"/>
            <p:cNvSpPr/>
            <p:nvPr/>
          </p:nvSpPr>
          <p:spPr>
            <a:xfrm>
              <a:off x="8159577" y="3607045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XmlAdaptedBatch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9" name="Rectangle 8"/>
            <p:cNvSpPr/>
            <p:nvPr/>
          </p:nvSpPr>
          <p:spPr>
            <a:xfrm>
              <a:off x="1892767" y="16638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smtClean="0">
                  <a:solidFill>
                    <a:schemeClr val="bg1"/>
                  </a:solidFill>
                </a:rPr>
                <a:t>LoginInfoStorage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3" idx="3"/>
              <a:endCxn id="49" idx="1"/>
            </p:cNvCxnSpPr>
            <p:nvPr/>
          </p:nvCxnSpPr>
          <p:spPr>
            <a:xfrm>
              <a:off x="1671957" y="18319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3" name="Flowchart: Decision 96"/>
            <p:cNvSpPr/>
            <p:nvPr/>
          </p:nvSpPr>
          <p:spPr>
            <a:xfrm>
              <a:off x="1435909" y="17452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Elbow Connector 63"/>
            <p:cNvCxnSpPr>
              <a:stCxn id="57" idx="3"/>
              <a:endCxn id="59" idx="1"/>
            </p:cNvCxnSpPr>
            <p:nvPr/>
          </p:nvCxnSpPr>
          <p:spPr>
            <a:xfrm flipV="1">
              <a:off x="3413628" y="18372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Isosceles Triangle 102"/>
            <p:cNvSpPr/>
            <p:nvPr/>
          </p:nvSpPr>
          <p:spPr>
            <a:xfrm rot="5400000" flipV="1">
              <a:off x="3190614" y="17494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59" name="Rectangle 8"/>
            <p:cNvSpPr/>
            <p:nvPr/>
          </p:nvSpPr>
          <p:spPr>
            <a:xfrm>
              <a:off x="3636952" y="1663840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JsonLoginInfo</a:t>
              </a:r>
              <a:r>
                <a:rPr lang="en-US" sz="1050" dirty="0" smtClean="0">
                  <a:solidFill>
                    <a:schemeClr val="bg1"/>
                  </a:solidFill>
                </a:rPr>
                <a:t/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smtClean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29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usr</cp:lastModifiedBy>
  <cp:revision>59</cp:revision>
  <dcterms:created xsi:type="dcterms:W3CDTF">2016-07-22T14:33:02Z</dcterms:created>
  <dcterms:modified xsi:type="dcterms:W3CDTF">2018-11-11T18:33:04Z</dcterms:modified>
</cp:coreProperties>
</file>