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38" y="-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667093" y="163018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591144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costs -m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22934" y="280423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analyseCosts</a:t>
            </a:r>
            <a:r>
              <a:rPr lang="en-US" sz="1200" dirty="0" smtClean="0">
                <a:solidFill>
                  <a:srgbClr val="7030A0"/>
                </a:solidFill>
              </a:rPr>
              <a:t>(period)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8973" y="1106150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costs -m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707945" y="2600495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724997" y="321472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57482" y="2286887"/>
            <a:ext cx="1332869" cy="41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94210" y="2697429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95246" y="300222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701038" y="3019468"/>
            <a:ext cx="1394208" cy="8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78678" y="1260268"/>
            <a:ext cx="15530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:AnalyseCosts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980320" y="329922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798833" y="2903244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878481" y="3007233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738368" y="3252468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51710" y="3226962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51710" y="3609037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678282" y="3777922"/>
            <a:ext cx="1501412" cy="131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107</cp:revision>
  <dcterms:created xsi:type="dcterms:W3CDTF">2016-07-22T14:33:02Z</dcterms:created>
  <dcterms:modified xsi:type="dcterms:W3CDTF">2018-11-12T00:37:47Z</dcterms:modified>
</cp:coreProperties>
</file>