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187" autoAdjust="0"/>
    <p:restoredTop sz="94660"/>
  </p:normalViewPr>
  <p:slideViewPr>
    <p:cSldViewPr showGuides="1">
      <p:cViewPr>
        <p:scale>
          <a:sx n="100" d="100"/>
          <a:sy n="100" d="100"/>
        </p:scale>
        <p:origin x="438" y="-4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65"/>
          <p:cNvSpPr/>
          <p:nvPr/>
        </p:nvSpPr>
        <p:spPr>
          <a:xfrm>
            <a:off x="7575083" y="4965853"/>
            <a:ext cx="7927021" cy="164042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15113299" y="-361886"/>
            <a:ext cx="3903825" cy="330367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01051" y="515254"/>
            <a:ext cx="7927021" cy="6096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06945" y="92628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34759" y="1289952"/>
            <a:ext cx="0" cy="55680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62751" y="1640646"/>
            <a:ext cx="155664" cy="49706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60988" y="80535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:Accountant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974387" y="1289952"/>
            <a:ext cx="46522" cy="51870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02380" y="1748145"/>
            <a:ext cx="216992" cy="45150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13094175" y="5467917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3017975" y="546791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8100" y="1644334"/>
            <a:ext cx="1500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100" y="137293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(“costs -m”)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7232" y="766159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18415" y="6258747"/>
            <a:ext cx="2264921" cy="444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4492" y="5715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480095" y="-248276"/>
            <a:ext cx="161322" cy="1336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14054292" y="1088033"/>
            <a:ext cx="1298078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smtClean="0">
                <a:solidFill>
                  <a:schemeClr val="accent4">
                    <a:lumMod val="75000"/>
                  </a:schemeClr>
                </a:solidFill>
              </a:rPr>
              <a:t>analyseCosts</a:t>
            </a:r>
            <a:r>
              <a:rPr lang="en-US" sz="1050" dirty="0" smtClean="0">
                <a:solidFill>
                  <a:srgbClr val="7030A0"/>
                </a:solidFill>
              </a:rPr>
              <a:t>(Analysis</a:t>
            </a:r>
          </a:p>
          <a:p>
            <a:r>
              <a:rPr lang="en-US" sz="1050" dirty="0" smtClean="0">
                <a:solidFill>
                  <a:srgbClr val="7030A0"/>
                </a:solidFill>
              </a:rPr>
              <a:t>PeriodType.MONTH)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682773" y="1488485"/>
            <a:ext cx="2025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</a:t>
            </a:r>
            <a:r>
              <a:rPr lang="en-US" dirty="0" smtClean="0"/>
              <a:t>(“costs -m”)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108229" y="790520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8763" y="5469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7214707" y="-131117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231759" y="483117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568710" y="603094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5195925" y="186920"/>
            <a:ext cx="1332869" cy="4196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:AccountantModel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15862360" y="606536"/>
            <a:ext cx="1826" cy="22631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5765221" y="1397314"/>
            <a:ext cx="168896" cy="8171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4147244" y="1406298"/>
            <a:ext cx="16179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68094" y="613165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2270771" y="5114552"/>
            <a:ext cx="155309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c:AnalyseCosts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464838" y="7908838"/>
            <a:ext cx="60605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32045" y="174625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-472528" y="8140475"/>
            <a:ext cx="6105262" cy="101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6614454" y="2647815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8305595" y="171632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7385243" y="275621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8245130" y="520856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5949895" y="163928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5949895" y="202135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4147244" y="2201976"/>
            <a:ext cx="1702425" cy="1251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5"/>
          <p:cNvSpPr/>
          <p:nvPr/>
        </p:nvSpPr>
        <p:spPr>
          <a:xfrm>
            <a:off x="8462390" y="515253"/>
            <a:ext cx="3440742" cy="4349899"/>
          </a:xfrm>
          <a:prstGeom prst="roundRect">
            <a:avLst>
              <a:gd name="adj" fmla="val 348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Analysis</a:t>
            </a:r>
            <a:endParaRPr lang="en-SG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8600038" y="822268"/>
            <a:ext cx="1119441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:Analysis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PeriodType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cxnSpLocks/>
            <a:stCxn id="48" idx="2"/>
          </p:cNvCxnSpPr>
          <p:nvPr/>
        </p:nvCxnSpPr>
        <p:spPr>
          <a:xfrm>
            <a:off x="9159759" y="1289952"/>
            <a:ext cx="0" cy="354431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9068484" y="3874128"/>
            <a:ext cx="176440" cy="6606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09733" y="2932802"/>
            <a:ext cx="17248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3" idx="2"/>
          </p:cNvCxnSpPr>
          <p:nvPr/>
        </p:nvCxnSpPr>
        <p:spPr>
          <a:xfrm>
            <a:off x="5472794" y="4514846"/>
            <a:ext cx="3683910" cy="1988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319395" y="286942"/>
            <a:ext cx="2025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parseAnalysisPeriod(“-m”)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4837781" y="800078"/>
            <a:ext cx="2025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AnalysisPeriodType.MONTH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471881" y="3882197"/>
            <a:ext cx="36102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652520" y="1152265"/>
            <a:ext cx="266687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smtClean="0"/>
              <a:t>AnalysisCommand(AnalysisPeriodType.MONTH)</a:t>
            </a:r>
            <a:endParaRPr lang="en-US" sz="1050" dirty="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12003599" y="2301870"/>
            <a:ext cx="36272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/>
          <p:cNvSpPr/>
          <p:nvPr/>
        </p:nvSpPr>
        <p:spPr>
          <a:xfrm>
            <a:off x="6676398" y="78619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7310900" y="1152265"/>
            <a:ext cx="0" cy="25053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7245123" y="2930581"/>
            <a:ext cx="157625" cy="5325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61595" y="2714028"/>
            <a:ext cx="2021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p</a:t>
            </a:r>
            <a:r>
              <a:rPr lang="en-US" sz="1200" dirty="0" smtClean="0"/>
              <a:t>arseAnalysisPeriod(“-m”)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472312" y="3463179"/>
            <a:ext cx="17623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48165" y="3216463"/>
            <a:ext cx="16150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/>
              <a:t>period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61136" y="7006686"/>
            <a:ext cx="17248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62"/>
          <p:cNvSpPr/>
          <p:nvPr/>
        </p:nvSpPr>
        <p:spPr>
          <a:xfrm>
            <a:off x="3380752" y="741732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5858033" y="6407805"/>
            <a:ext cx="4270" cy="25200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3932644" y="8498581"/>
            <a:ext cx="157625" cy="5325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4366" y="8269235"/>
            <a:ext cx="8769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</a:t>
            </a:r>
            <a:r>
              <a:rPr lang="en-US" dirty="0" smtClean="0"/>
              <a:t>arse()</a:t>
            </a:r>
            <a:endParaRPr lang="en-US" dirty="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4061136" y="7537063"/>
            <a:ext cx="17248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51444" y="8848004"/>
            <a:ext cx="16150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AnalysisPeriodType.MONTH</a:t>
            </a:r>
            <a:endParaRPr lang="en-US" sz="1100" dirty="0"/>
          </a:p>
        </p:txBody>
      </p:sp>
      <p:cxnSp>
        <p:nvCxnSpPr>
          <p:cNvPr id="85" name="Straight Connector 84"/>
          <p:cNvCxnSpPr>
            <a:cxnSpLocks/>
            <a:stCxn id="87" idx="0"/>
          </p:cNvCxnSpPr>
          <p:nvPr/>
        </p:nvCxnSpPr>
        <p:spPr>
          <a:xfrm>
            <a:off x="5397296" y="2099618"/>
            <a:ext cx="0" cy="41635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/>
          <p:cNvSpPr/>
          <p:nvPr/>
        </p:nvSpPr>
        <p:spPr>
          <a:xfrm>
            <a:off x="5321096" y="209961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Rectangle 89"/>
          <p:cNvSpPr/>
          <p:nvPr/>
        </p:nvSpPr>
        <p:spPr>
          <a:xfrm>
            <a:off x="5310989" y="2708599"/>
            <a:ext cx="187184" cy="33683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Rectangle 62"/>
          <p:cNvSpPr/>
          <p:nvPr/>
        </p:nvSpPr>
        <p:spPr>
          <a:xfrm>
            <a:off x="4573892" y="1746253"/>
            <a:ext cx="155309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AnalyseCosts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4054778" y="1977022"/>
            <a:ext cx="5191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4037507" y="2374041"/>
            <a:ext cx="13597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055491" y="2720866"/>
            <a:ext cx="12554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02204" y="2522383"/>
            <a:ext cx="5556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  <a:r>
              <a:rPr lang="en-US" dirty="0" smtClean="0"/>
              <a:t>arse()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9076542" y="3069132"/>
            <a:ext cx="154408" cy="294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365627" y="3069132"/>
            <a:ext cx="17248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402748" y="3359237"/>
            <a:ext cx="174125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424365" y="3129072"/>
            <a:ext cx="16150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period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0069" y="3659448"/>
            <a:ext cx="2025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getPeriodFilterPredicate()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195953" y="4280874"/>
            <a:ext cx="25750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578507" y="4138199"/>
            <a:ext cx="154408" cy="294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3" name="Rectangle 62"/>
          <p:cNvSpPr/>
          <p:nvPr/>
        </p:nvSpPr>
        <p:spPr>
          <a:xfrm>
            <a:off x="9741010" y="3799516"/>
            <a:ext cx="1904575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p:TransactionIn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ThirtyDaysPredicate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/>
          <p:cNvCxnSpPr>
            <a:cxnSpLocks/>
          </p:cNvCxnSpPr>
          <p:nvPr/>
        </p:nvCxnSpPr>
        <p:spPr>
          <a:xfrm>
            <a:off x="10655711" y="4237593"/>
            <a:ext cx="0" cy="55450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/>
          <p:cNvCxnSpPr>
            <a:endCxn id="103" idx="1"/>
          </p:cNvCxnSpPr>
          <p:nvPr/>
        </p:nvCxnSpPr>
        <p:spPr>
          <a:xfrm>
            <a:off x="9244924" y="4033358"/>
            <a:ext cx="49608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5" idx="2"/>
          </p:cNvCxnSpPr>
          <p:nvPr/>
        </p:nvCxnSpPr>
        <p:spPr>
          <a:xfrm>
            <a:off x="9251035" y="4432044"/>
            <a:ext cx="1404676" cy="81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5498173" y="5334000"/>
            <a:ext cx="67583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524331" y="5743920"/>
            <a:ext cx="7569844" cy="135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515105" y="5083936"/>
            <a:ext cx="2025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AnalyseCostCommand(p)</a:t>
            </a:r>
            <a:endParaRPr lang="en-US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25717" y="6066570"/>
            <a:ext cx="1271579" cy="16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534330" y="582934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73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usr</cp:lastModifiedBy>
  <cp:revision>115</cp:revision>
  <dcterms:created xsi:type="dcterms:W3CDTF">2016-07-22T14:33:02Z</dcterms:created>
  <dcterms:modified xsi:type="dcterms:W3CDTF">2018-11-12T13:30:26Z</dcterms:modified>
</cp:coreProperties>
</file>