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396" y="-14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662872" y="4453405"/>
            <a:ext cx="3903825" cy="265815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52400" y="1600200"/>
            <a:ext cx="7927021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38410" y="199308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66224" y="2356752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94216" y="2707446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92453" y="187215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805852" y="2356752"/>
            <a:ext cx="4270" cy="2520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33845" y="2814945"/>
            <a:ext cx="154408" cy="1852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7597861" y="4161246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521661" y="416124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06635" y="2711134"/>
            <a:ext cx="1500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06635" y="243973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costs -m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13163" y="49530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446616" y="4663203"/>
            <a:ext cx="2264921" cy="44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6264" y="564013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522658" y="5200243"/>
            <a:ext cx="161322" cy="1211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7718713" y="5351852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analyseCosts</a:t>
            </a:r>
            <a:r>
              <a:rPr lang="en-US" sz="1200" dirty="0" smtClean="0">
                <a:solidFill>
                  <a:srgbClr val="7030A0"/>
                </a:solidFill>
              </a:rPr>
              <a:t>(period)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4238" y="2555285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</a:t>
            </a:r>
            <a:r>
              <a:rPr lang="en-US" dirty="0" smtClean="0"/>
              <a:t>(“</a:t>
            </a:r>
            <a:r>
              <a:rPr lang="en-US" dirty="0" smtClean="0"/>
              <a:t>costs -m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28020" y="524021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0535" y="539503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764280" y="403865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781332" y="465288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396911" y="443539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8753261" y="4834500"/>
            <a:ext cx="1332869" cy="41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189989" y="524504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091025" y="554984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696817" y="5567081"/>
            <a:ext cx="1394208" cy="89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68659" y="680582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774457" y="3807881"/>
            <a:ext cx="155309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:AnalyseCosts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61093" y="5200243"/>
            <a:ext cx="60605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63510" y="281305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47263" y="548559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2616306" y="4737381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855168" y="434139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0934816" y="4445388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1794703" y="4690623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247489" y="577457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9247489" y="615665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674061" y="6325535"/>
            <a:ext cx="1501412" cy="131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5"/>
          <p:cNvSpPr/>
          <p:nvPr/>
        </p:nvSpPr>
        <p:spPr>
          <a:xfrm>
            <a:off x="5272285" y="1223094"/>
            <a:ext cx="1411522" cy="2434506"/>
          </a:xfrm>
          <a:prstGeom prst="roundRect">
            <a:avLst>
              <a:gd name="adj" fmla="val 348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Analysis</a:t>
            </a:r>
            <a:endParaRPr lang="en-SG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5409934" y="1814407"/>
            <a:ext cx="1119441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:Analysis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PeriodType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5969654" y="2282091"/>
            <a:ext cx="0" cy="118055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5892451" y="2960398"/>
            <a:ext cx="154408" cy="29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28803" y="2961478"/>
            <a:ext cx="1963648" cy="6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3" idx="2"/>
          </p:cNvCxnSpPr>
          <p:nvPr/>
        </p:nvCxnSpPr>
        <p:spPr>
          <a:xfrm>
            <a:off x="3888253" y="3255061"/>
            <a:ext cx="208140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10122" y="2715012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parseAnalysisPeriod(“</a:t>
            </a:r>
            <a:r>
              <a:rPr lang="en-US" dirty="0" smtClean="0"/>
              <a:t>-m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45862" y="3060052"/>
            <a:ext cx="2025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AnalysisPeriodType.MONTH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90506" y="4084940"/>
            <a:ext cx="28839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45342" y="3897390"/>
            <a:ext cx="266687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smtClean="0"/>
              <a:t>AnalysisCommand(AnalysisPeriodType.MONTH)</a:t>
            </a:r>
            <a:endParaRPr lang="en-US" sz="1050" dirty="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3882129" y="4436079"/>
            <a:ext cx="3627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109</cp:revision>
  <dcterms:created xsi:type="dcterms:W3CDTF">2016-07-22T14:33:02Z</dcterms:created>
  <dcterms:modified xsi:type="dcterms:W3CDTF">2018-11-12T00:53:10Z</dcterms:modified>
</cp:coreProperties>
</file>