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21" autoAdjust="0"/>
    <p:restoredTop sz="94633"/>
  </p:normalViewPr>
  <p:slideViewPr>
    <p:cSldViewPr showGuides="1">
      <p:cViewPr>
        <p:scale>
          <a:sx n="400" d="100"/>
          <a:sy n="400" d="100"/>
        </p:scale>
        <p:origin x="-16362" y="-54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4983"/>
            <a:ext cx="7772400" cy="4678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94692" y="2230894"/>
            <a:ext cx="282734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6271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InventoryList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UniqueDrinkList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Drink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10723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UniqueBatchList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5400000">
            <a:off x="3554708" y="2689430"/>
            <a:ext cx="294601" cy="29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993329" y="198722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ReadOnlyInventoryList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Isosceles Triangle 102"/>
          <p:cNvSpPr/>
          <p:nvPr/>
        </p:nvSpPr>
        <p:spPr>
          <a:xfrm>
            <a:off x="3579653" y="2355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77" name="Rectangle 8"/>
          <p:cNvSpPr/>
          <p:nvPr/>
        </p:nvSpPr>
        <p:spPr>
          <a:xfrm>
            <a:off x="2825280" y="141806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Transaction</a:t>
            </a:r>
            <a:r>
              <a:rPr lang="en-US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/>
          <p:cNvCxnSpPr>
            <a:stCxn id="91" idx="3"/>
            <a:endCxn id="77" idx="1"/>
          </p:cNvCxnSpPr>
          <p:nvPr/>
        </p:nvCxnSpPr>
        <p:spPr>
          <a:xfrm flipV="1">
            <a:off x="2615822" y="1585493"/>
            <a:ext cx="209458" cy="63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/>
          <p:cNvCxnSpPr/>
          <p:nvPr/>
        </p:nvCxnSpPr>
        <p:spPr>
          <a:xfrm rot="5400000">
            <a:off x="3554708" y="1269279"/>
            <a:ext cx="294601" cy="29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2917361" y="559141"/>
            <a:ext cx="157867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ReadOnlyTransactionList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73394" y="133656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Isosceles Triangle 102"/>
          <p:cNvSpPr/>
          <p:nvPr/>
        </p:nvSpPr>
        <p:spPr>
          <a:xfrm>
            <a:off x="3579653" y="93544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1" name="Flowchart: Decision 96"/>
          <p:cNvSpPr/>
          <p:nvPr/>
        </p:nvSpPr>
        <p:spPr>
          <a:xfrm>
            <a:off x="2379774" y="14994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2" y="28666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85</cp:revision>
  <dcterms:created xsi:type="dcterms:W3CDTF">2016-07-22T14:33:02Z</dcterms:created>
  <dcterms:modified xsi:type="dcterms:W3CDTF">2018-11-11T18:12:22Z</dcterms:modified>
</cp:coreProperties>
</file>