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>
        <p:scale>
          <a:sx n="125" d="100"/>
          <a:sy n="125" d="100"/>
        </p:scale>
        <p:origin x="1716" y="-58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893311" y="914400"/>
            <a:ext cx="7258229" cy="4717267"/>
            <a:chOff x="893311" y="914400"/>
            <a:chExt cx="7258229" cy="4717267"/>
          </a:xfrm>
        </p:grpSpPr>
        <p:sp>
          <p:nvSpPr>
            <p:cNvPr id="2" name="Rectangle 65"/>
            <p:cNvSpPr/>
            <p:nvPr/>
          </p:nvSpPr>
          <p:spPr>
            <a:xfrm>
              <a:off x="1066800" y="914400"/>
              <a:ext cx="7084740" cy="426720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3" name="Rectangle 8"/>
            <p:cNvSpPr/>
            <p:nvPr/>
          </p:nvSpPr>
          <p:spPr>
            <a:xfrm>
              <a:off x="2095948" y="1253067"/>
              <a:ext cx="1093635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CommandResult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11"/>
            <p:cNvSpPr/>
            <p:nvPr/>
          </p:nvSpPr>
          <p:spPr>
            <a:xfrm flipH="1">
              <a:off x="6878274" y="2740152"/>
              <a:ext cx="970326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rgbClr val="0070C0"/>
                  </a:solidFill>
                </a:rPr>
                <a:t>XYZCommand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5" name="Rectangle 62"/>
            <p:cNvSpPr/>
            <p:nvPr/>
          </p:nvSpPr>
          <p:spPr>
            <a:xfrm>
              <a:off x="1782495" y="3583530"/>
              <a:ext cx="1093635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LogicManager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Elbow Connector 63"/>
            <p:cNvCxnSpPr>
              <a:stCxn id="12" idx="3"/>
              <a:endCxn id="3" idx="3"/>
            </p:cNvCxnSpPr>
            <p:nvPr/>
          </p:nvCxnSpPr>
          <p:spPr>
            <a:xfrm flipH="1" flipV="1">
              <a:off x="3189583" y="1426447"/>
              <a:ext cx="4559657" cy="3389980"/>
            </a:xfrm>
            <a:prstGeom prst="bentConnector3">
              <a:avLst>
                <a:gd name="adj1" fmla="val -5014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" name="Elbow Connector 122"/>
            <p:cNvCxnSpPr>
              <a:endCxn id="3" idx="1"/>
            </p:cNvCxnSpPr>
            <p:nvPr/>
          </p:nvCxnSpPr>
          <p:spPr>
            <a:xfrm>
              <a:off x="1676400" y="1423587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" name="Rectangle 65"/>
            <p:cNvSpPr/>
            <p:nvPr/>
          </p:nvSpPr>
          <p:spPr>
            <a:xfrm>
              <a:off x="1072242" y="5303622"/>
              <a:ext cx="7050315" cy="3280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Model</a:t>
              </a:r>
              <a:endParaRPr lang="en-SG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62"/>
            <p:cNvSpPr/>
            <p:nvPr/>
          </p:nvSpPr>
          <p:spPr>
            <a:xfrm>
              <a:off x="6977197" y="4643047"/>
              <a:ext cx="772043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70C0"/>
                  </a:solidFill>
                </a:rPr>
                <a:t>{abstract}</a:t>
              </a:r>
              <a:br>
                <a:rPr lang="en-US" sz="1050" b="1" dirty="0">
                  <a:solidFill>
                    <a:srgbClr val="0070C0"/>
                  </a:solidFill>
                </a:rPr>
              </a:br>
              <a:r>
                <a:rPr lang="en-US" sz="1050" b="1" dirty="0">
                  <a:solidFill>
                    <a:srgbClr val="0070C0"/>
                  </a:solidFill>
                </a:rPr>
                <a:t>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62"/>
            <p:cNvSpPr/>
            <p:nvPr/>
          </p:nvSpPr>
          <p:spPr>
            <a:xfrm>
              <a:off x="3255418" y="3554995"/>
              <a:ext cx="1045323" cy="384497"/>
            </a:xfrm>
            <a:prstGeom prst="rect">
              <a:avLst/>
            </a:prstGeom>
            <a:solidFill>
              <a:schemeClr val="accent5"/>
            </a:solidFill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ABC</a:t>
              </a:r>
              <a:endParaRPr lang="en-US" sz="105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Parser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Arrow Connector 110"/>
            <p:cNvCxnSpPr>
              <a:stCxn id="12" idx="2"/>
            </p:cNvCxnSpPr>
            <p:nvPr/>
          </p:nvCxnSpPr>
          <p:spPr>
            <a:xfrm flipH="1">
              <a:off x="7362895" y="4989807"/>
              <a:ext cx="324" cy="313815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9" name="Rectangle 62"/>
            <p:cNvSpPr/>
            <p:nvPr/>
          </p:nvSpPr>
          <p:spPr>
            <a:xfrm rot="16200000">
              <a:off x="398120" y="2150720"/>
              <a:ext cx="2209800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Logic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20" name="Isosceles Triangle 102"/>
            <p:cNvSpPr/>
            <p:nvPr/>
          </p:nvSpPr>
          <p:spPr>
            <a:xfrm>
              <a:off x="1359039" y="3429000"/>
              <a:ext cx="270504" cy="175523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21" name="Elbow Connector 63"/>
            <p:cNvCxnSpPr>
              <a:stCxn id="5" idx="1"/>
              <a:endCxn id="20" idx="3"/>
            </p:cNvCxnSpPr>
            <p:nvPr/>
          </p:nvCxnSpPr>
          <p:spPr>
            <a:xfrm rot="10800000">
              <a:off x="1494291" y="3604524"/>
              <a:ext cx="288204" cy="152387"/>
            </a:xfrm>
            <a:prstGeom prst="bentConnector2">
              <a:avLst/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3" name="Straight Arrow Connector 57"/>
            <p:cNvCxnSpPr>
              <a:stCxn id="5" idx="2"/>
            </p:cNvCxnSpPr>
            <p:nvPr/>
          </p:nvCxnSpPr>
          <p:spPr>
            <a:xfrm>
              <a:off x="2329313" y="3930290"/>
              <a:ext cx="0" cy="1373332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4" name="Elbow Connector 122"/>
            <p:cNvCxnSpPr/>
            <p:nvPr/>
          </p:nvCxnSpPr>
          <p:spPr>
            <a:xfrm>
              <a:off x="893311" y="2832505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5" name="Elbow Connector 63"/>
            <p:cNvCxnSpPr>
              <a:endCxn id="12" idx="1"/>
            </p:cNvCxnSpPr>
            <p:nvPr/>
          </p:nvCxnSpPr>
          <p:spPr>
            <a:xfrm>
              <a:off x="2200709" y="3968391"/>
              <a:ext cx="4776488" cy="848036"/>
            </a:xfrm>
            <a:prstGeom prst="bentConnector3">
              <a:avLst>
                <a:gd name="adj1" fmla="val 226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4242586" y="4616192"/>
              <a:ext cx="889000" cy="230832"/>
              <a:chOff x="2895600" y="807932"/>
              <a:chExt cx="889000" cy="230832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2895600" y="807932"/>
                <a:ext cx="728806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r"/>
                <a:r>
                  <a:rPr lang="en-US" sz="1100" dirty="0">
                    <a:solidFill>
                      <a:srgbClr val="0070C0"/>
                    </a:solidFill>
                  </a:rPr>
                  <a:t>executes</a:t>
                </a:r>
                <a:endParaRPr lang="en-SG" sz="11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rot="5400000">
                <a:off x="3683524" y="866776"/>
                <a:ext cx="125951" cy="76201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665110" y="1219200"/>
              <a:ext cx="868568" cy="230832"/>
              <a:chOff x="2755838" y="789460"/>
              <a:chExt cx="868568" cy="230832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2895600" y="789460"/>
                <a:ext cx="728806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100" dirty="0">
                    <a:solidFill>
                      <a:srgbClr val="0070C0"/>
                    </a:solidFill>
                  </a:rPr>
                  <a:t>produces</a:t>
                </a:r>
                <a:endParaRPr lang="en-SG" sz="11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 rot="16200000" flipH="1">
                <a:off x="2730963" y="857181"/>
                <a:ext cx="125951" cy="76201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3048000" y="3733800"/>
              <a:ext cx="13111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1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cxnSp>
          <p:nvCxnSpPr>
            <p:cNvPr id="39" name="Elbow Connector 122"/>
            <p:cNvCxnSpPr/>
            <p:nvPr/>
          </p:nvCxnSpPr>
          <p:spPr>
            <a:xfrm rot="5400000" flipH="1" flipV="1">
              <a:off x="1193276" y="2601868"/>
              <a:ext cx="1969553" cy="276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6" name="Rectangle 62"/>
            <p:cNvSpPr/>
            <p:nvPr/>
          </p:nvSpPr>
          <p:spPr>
            <a:xfrm>
              <a:off x="3174214" y="1862795"/>
              <a:ext cx="751107" cy="346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bg1"/>
                  </a:solidFill>
                </a:rPr>
                <a:t>Argument</a:t>
              </a:r>
              <a:br>
                <a:rPr lang="en-US" sz="1050">
                  <a:solidFill>
                    <a:schemeClr val="bg1"/>
                  </a:solidFill>
                </a:rPr>
              </a:br>
              <a:r>
                <a:rPr lang="en-US" sz="1050">
                  <a:solidFill>
                    <a:schemeClr val="bg1"/>
                  </a:solidFill>
                </a:rPr>
                <a:t>Tokenizer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62"/>
            <p:cNvSpPr/>
            <p:nvPr/>
          </p:nvSpPr>
          <p:spPr>
            <a:xfrm>
              <a:off x="2238496" y="2454481"/>
              <a:ext cx="726243" cy="1745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Prefix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62"/>
            <p:cNvSpPr/>
            <p:nvPr/>
          </p:nvSpPr>
          <p:spPr>
            <a:xfrm>
              <a:off x="3186326" y="2841725"/>
              <a:ext cx="731636" cy="2838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dirty="0" err="1">
                  <a:solidFill>
                    <a:schemeClr val="bg1"/>
                  </a:solidFill>
                </a:rPr>
                <a:t>CliSyntax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62" name="Rectangle 62"/>
            <p:cNvSpPr/>
            <p:nvPr/>
          </p:nvSpPr>
          <p:spPr>
            <a:xfrm>
              <a:off x="3186326" y="3190882"/>
              <a:ext cx="731636" cy="2838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dirty="0" err="1">
                  <a:solidFill>
                    <a:schemeClr val="bg1"/>
                  </a:solidFill>
                </a:rPr>
                <a:t>ParserUtil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Elbow Connector 12"/>
            <p:cNvCxnSpPr>
              <a:cxnSpLocks/>
              <a:stCxn id="60" idx="1"/>
              <a:endCxn id="58" idx="2"/>
            </p:cNvCxnSpPr>
            <p:nvPr/>
          </p:nvCxnSpPr>
          <p:spPr>
            <a:xfrm rot="10800000">
              <a:off x="2601618" y="2629061"/>
              <a:ext cx="584708" cy="354574"/>
            </a:xfrm>
            <a:prstGeom prst="bentConnector2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0" name="Elbow Connector 49"/>
            <p:cNvCxnSpPr>
              <a:cxnSpLocks/>
              <a:stCxn id="56" idx="1"/>
              <a:endCxn id="58" idx="0"/>
            </p:cNvCxnSpPr>
            <p:nvPr/>
          </p:nvCxnSpPr>
          <p:spPr>
            <a:xfrm rot="10800000" flipV="1">
              <a:off x="2601618" y="2036175"/>
              <a:ext cx="572596" cy="418306"/>
            </a:xfrm>
            <a:prstGeom prst="bentConnector2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grpSp>
          <p:nvGrpSpPr>
            <p:cNvPr id="68" name="Group 67"/>
            <p:cNvGrpSpPr/>
            <p:nvPr/>
          </p:nvGrpSpPr>
          <p:grpSpPr>
            <a:xfrm rot="10800000">
              <a:off x="4687086" y="3784757"/>
              <a:ext cx="555486" cy="254462"/>
              <a:chOff x="3703306" y="644022"/>
              <a:chExt cx="555486" cy="230832"/>
            </a:xfrm>
          </p:grpSpPr>
          <p:sp>
            <p:nvSpPr>
              <p:cNvPr id="69" name="TextBox 68"/>
              <p:cNvSpPr txBox="1"/>
              <p:nvPr/>
            </p:nvSpPr>
            <p:spPr>
              <a:xfrm rot="10800000">
                <a:off x="3703306" y="644022"/>
                <a:ext cx="555486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100" dirty="0">
                    <a:solidFill>
                      <a:schemeClr val="accent5">
                        <a:lumMod val="75000"/>
                      </a:schemeClr>
                    </a:solidFill>
                  </a:rPr>
                  <a:t>creates</a:t>
                </a:r>
                <a:endParaRPr lang="en-SG" sz="11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0" name="Isosceles Triangle 69"/>
              <p:cNvSpPr/>
              <p:nvPr/>
            </p:nvSpPr>
            <p:spPr>
              <a:xfrm rot="5400000" flipV="1">
                <a:off x="3700294" y="741689"/>
                <a:ext cx="119885" cy="88141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87" name="Isosceles Triangle 102"/>
            <p:cNvSpPr/>
            <p:nvPr/>
          </p:nvSpPr>
          <p:spPr>
            <a:xfrm flipV="1">
              <a:off x="7227966" y="4462299"/>
              <a:ext cx="270504" cy="175523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96" name="Elbow Connector 95"/>
            <p:cNvCxnSpPr>
              <a:stCxn id="87" idx="3"/>
              <a:endCxn id="4" idx="2"/>
            </p:cNvCxnSpPr>
            <p:nvPr/>
          </p:nvCxnSpPr>
          <p:spPr>
            <a:xfrm rot="5400000" flipH="1" flipV="1">
              <a:off x="6675634" y="3774497"/>
              <a:ext cx="1375387" cy="219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Elbow Connector 63"/>
            <p:cNvCxnSpPr>
              <a:cxnSpLocks/>
              <a:stCxn id="42" idx="1"/>
              <a:endCxn id="4" idx="3"/>
            </p:cNvCxnSpPr>
            <p:nvPr/>
          </p:nvCxnSpPr>
          <p:spPr>
            <a:xfrm flipV="1">
              <a:off x="6066328" y="2913532"/>
              <a:ext cx="811946" cy="65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5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09" name="Rectangle 62"/>
            <p:cNvSpPr/>
            <p:nvPr/>
          </p:nvSpPr>
          <p:spPr>
            <a:xfrm>
              <a:off x="3174214" y="2370131"/>
              <a:ext cx="750156" cy="34075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dirty="0">
                  <a:solidFill>
                    <a:schemeClr val="bg1"/>
                  </a:solidFill>
                </a:rPr>
                <a:t>Argument</a:t>
              </a:r>
              <a:br>
                <a:rPr lang="en-SG" sz="1050" dirty="0">
                  <a:solidFill>
                    <a:schemeClr val="bg1"/>
                  </a:solidFill>
                </a:rPr>
              </a:br>
              <a:r>
                <a:rPr lang="en-SG" sz="1050" dirty="0">
                  <a:solidFill>
                    <a:schemeClr val="bg1"/>
                  </a:solidFill>
                </a:rPr>
                <a:t>Multimap</a:t>
              </a:r>
            </a:p>
          </p:txBody>
        </p:sp>
        <p:cxnSp>
          <p:nvCxnSpPr>
            <p:cNvPr id="112" name="Elbow Connector 12"/>
            <p:cNvCxnSpPr>
              <a:cxnSpLocks/>
              <a:stCxn id="109" idx="1"/>
              <a:endCxn id="58" idx="3"/>
            </p:cNvCxnSpPr>
            <p:nvPr/>
          </p:nvCxnSpPr>
          <p:spPr>
            <a:xfrm rot="10800000" flipV="1">
              <a:off x="2964740" y="2540509"/>
              <a:ext cx="209475" cy="126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18" name="Elbow Connector 49"/>
            <p:cNvCxnSpPr>
              <a:cxnSpLocks/>
              <a:stCxn id="56" idx="2"/>
              <a:endCxn id="109" idx="0"/>
            </p:cNvCxnSpPr>
            <p:nvPr/>
          </p:nvCxnSpPr>
          <p:spPr>
            <a:xfrm rot="5400000">
              <a:off x="3469242" y="2289605"/>
              <a:ext cx="160576" cy="47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6" name="Rectangle 62"/>
            <p:cNvSpPr/>
            <p:nvPr/>
          </p:nvSpPr>
          <p:spPr>
            <a:xfrm>
              <a:off x="1295065" y="4183424"/>
              <a:ext cx="805984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bg1"/>
                  </a:solidFill>
                </a:rPr>
                <a:t>Command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History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88" name="Straight Arrow Connector 57"/>
            <p:cNvCxnSpPr/>
            <p:nvPr/>
          </p:nvCxnSpPr>
          <p:spPr>
            <a:xfrm>
              <a:off x="1971157" y="3939492"/>
              <a:ext cx="2022" cy="240622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773980" y="4000395"/>
              <a:ext cx="13111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1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ADE6A0C-89AB-467B-8CEA-5FCF36CE0D21}"/>
                </a:ext>
              </a:extLst>
            </p:cNvPr>
            <p:cNvSpPr/>
            <p:nvPr/>
          </p:nvSpPr>
          <p:spPr>
            <a:xfrm flipH="1">
              <a:off x="5067626" y="1981200"/>
              <a:ext cx="998702" cy="346760"/>
            </a:xfrm>
            <a:prstGeom prst="rect">
              <a:avLst/>
            </a:prstGeom>
            <a:solidFill>
              <a:schemeClr val="accent5"/>
            </a:solidFill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b="1" dirty="0">
                  <a:solidFill>
                    <a:schemeClr val="bg1"/>
                  </a:solidFill>
                </a:rPr>
                <a:t>Parser</a:t>
              </a:r>
              <a:endParaRPr lang="en-SG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Isosceles Triangle 102"/>
            <p:cNvSpPr/>
            <p:nvPr/>
          </p:nvSpPr>
          <p:spPr>
            <a:xfrm flipH="1">
              <a:off x="5431725" y="2327960"/>
              <a:ext cx="270504" cy="175523"/>
            </a:xfrm>
            <a:prstGeom prst="triangle">
              <a:avLst/>
            </a:prstGeom>
            <a:ln w="127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grpSp>
          <p:nvGrpSpPr>
            <p:cNvPr id="85" name="Group 84"/>
            <p:cNvGrpSpPr/>
            <p:nvPr/>
          </p:nvGrpSpPr>
          <p:grpSpPr>
            <a:xfrm rot="5400000">
              <a:off x="6371505" y="2788428"/>
              <a:ext cx="222304" cy="598286"/>
              <a:chOff x="3965759" y="592436"/>
              <a:chExt cx="254462" cy="503902"/>
            </a:xfrm>
          </p:grpSpPr>
          <p:sp>
            <p:nvSpPr>
              <p:cNvPr id="89" name="TextBox 88"/>
              <p:cNvSpPr txBox="1"/>
              <p:nvPr/>
            </p:nvSpPr>
            <p:spPr>
              <a:xfrm rot="16200000">
                <a:off x="3841039" y="717156"/>
                <a:ext cx="503902" cy="2544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100" dirty="0">
                    <a:solidFill>
                      <a:schemeClr val="accent5">
                        <a:lumMod val="75000"/>
                      </a:schemeClr>
                    </a:solidFill>
                  </a:rPr>
                  <a:t>creates</a:t>
                </a:r>
                <a:endParaRPr lang="en-SG" sz="11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2" name="Isosceles Triangle 91"/>
              <p:cNvSpPr/>
              <p:nvPr/>
            </p:nvSpPr>
            <p:spPr>
              <a:xfrm rot="10800000" flipV="1">
                <a:off x="3995991" y="631624"/>
                <a:ext cx="132157" cy="79956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95" name="Straight Connector 94"/>
            <p:cNvCxnSpPr/>
            <p:nvPr/>
          </p:nvCxnSpPr>
          <p:spPr>
            <a:xfrm>
              <a:off x="2893971" y="3687139"/>
              <a:ext cx="361447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2" name="Rectangle 11"/>
            <p:cNvSpPr/>
            <p:nvPr/>
          </p:nvSpPr>
          <p:spPr>
            <a:xfrm flipH="1">
              <a:off x="5074342" y="2740811"/>
              <a:ext cx="991986" cy="346760"/>
            </a:xfrm>
            <a:prstGeom prst="rect">
              <a:avLst/>
            </a:prstGeom>
            <a:solidFill>
              <a:schemeClr val="accent5">
                <a:alpha val="81000"/>
              </a:schemeClr>
            </a:solidFill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bg1"/>
                  </a:solidFill>
                </a:rPr>
                <a:t>XYZCommand</a:t>
              </a:r>
              <a:endParaRPr lang="en-US" sz="105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050" b="1" dirty="0">
                  <a:solidFill>
                    <a:schemeClr val="bg1"/>
                  </a:solidFill>
                </a:rPr>
                <a:t>Parser</a:t>
              </a:r>
              <a:endParaRPr lang="en-SG" sz="1050" b="1" dirty="0">
                <a:solidFill>
                  <a:schemeClr val="bg1"/>
                </a:solidFill>
              </a:endParaRPr>
            </a:p>
          </p:txBody>
        </p:sp>
        <p:cxnSp>
          <p:nvCxnSpPr>
            <p:cNvPr id="101" name="Elbow Connector 12"/>
            <p:cNvCxnSpPr>
              <a:cxnSpLocks/>
              <a:stCxn id="42" idx="3"/>
            </p:cNvCxnSpPr>
            <p:nvPr/>
          </p:nvCxnSpPr>
          <p:spPr>
            <a:xfrm rot="10800000">
              <a:off x="3917734" y="2058661"/>
              <a:ext cx="1156608" cy="85553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2" name="Elbow Connector 12"/>
            <p:cNvCxnSpPr>
              <a:cxnSpLocks/>
              <a:stCxn id="42" idx="3"/>
            </p:cNvCxnSpPr>
            <p:nvPr/>
          </p:nvCxnSpPr>
          <p:spPr>
            <a:xfrm rot="10800000">
              <a:off x="3921964" y="2540511"/>
              <a:ext cx="1152379" cy="37368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3" name="Elbow Connector 12"/>
            <p:cNvCxnSpPr>
              <a:cxnSpLocks/>
              <a:stCxn id="42" idx="3"/>
            </p:cNvCxnSpPr>
            <p:nvPr/>
          </p:nvCxnSpPr>
          <p:spPr>
            <a:xfrm rot="10800000" flipV="1">
              <a:off x="3926192" y="2914191"/>
              <a:ext cx="1148150" cy="10816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4" name="Elbow Connector 12"/>
            <p:cNvCxnSpPr>
              <a:cxnSpLocks/>
              <a:stCxn id="42" idx="3"/>
            </p:cNvCxnSpPr>
            <p:nvPr/>
          </p:nvCxnSpPr>
          <p:spPr>
            <a:xfrm rot="10800000" flipV="1">
              <a:off x="3930422" y="2914191"/>
              <a:ext cx="1143921" cy="43987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1" name="Elbow Connector 50"/>
            <p:cNvCxnSpPr>
              <a:stCxn id="16" idx="3"/>
              <a:endCxn id="42" idx="2"/>
            </p:cNvCxnSpPr>
            <p:nvPr/>
          </p:nvCxnSpPr>
          <p:spPr>
            <a:xfrm flipV="1">
              <a:off x="4300741" y="3087571"/>
              <a:ext cx="1269594" cy="659673"/>
            </a:xfrm>
            <a:prstGeom prst="bentConnector2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3" name="Elbow Connector 82"/>
            <p:cNvCxnSpPr>
              <a:endCxn id="42" idx="0"/>
            </p:cNvCxnSpPr>
            <p:nvPr/>
          </p:nvCxnSpPr>
          <p:spPr>
            <a:xfrm rot="16200000" flipH="1">
              <a:off x="5451193" y="2621669"/>
              <a:ext cx="234926" cy="3358"/>
            </a:xfrm>
            <a:prstGeom prst="bentConnector3">
              <a:avLst/>
            </a:prstGeom>
            <a:ln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Folded Corner 126"/>
            <p:cNvSpPr/>
            <p:nvPr/>
          </p:nvSpPr>
          <p:spPr>
            <a:xfrm>
              <a:off x="6263130" y="1981200"/>
              <a:ext cx="1276614" cy="630473"/>
            </a:xfrm>
            <a:prstGeom prst="foldedCorner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bg1"/>
                  </a:solidFill>
                </a:rPr>
                <a:t>XYZCommand</a:t>
              </a:r>
              <a:r>
                <a:rPr lang="en-US" sz="1050" dirty="0" smtClean="0">
                  <a:solidFill>
                    <a:schemeClr val="bg1"/>
                  </a:solidFill>
                </a:rPr>
                <a:t> = </a:t>
              </a:r>
              <a:r>
                <a:rPr lang="en-US" sz="1050" dirty="0" err="1" smtClean="0">
                  <a:solidFill>
                    <a:schemeClr val="bg1"/>
                  </a:solidFill>
                </a:rPr>
                <a:t>AddCommand</a:t>
              </a:r>
              <a:r>
                <a:rPr lang="en-US" sz="1050" dirty="0" smtClean="0">
                  <a:solidFill>
                    <a:schemeClr val="bg1"/>
                  </a:solidFill>
                </a:rPr>
                <a:t>, </a:t>
              </a:r>
              <a:r>
                <a:rPr lang="en-US" sz="1050" dirty="0" err="1" smtClean="0">
                  <a:solidFill>
                    <a:schemeClr val="bg1"/>
                  </a:solidFill>
                </a:rPr>
                <a:t>FindCommand</a:t>
              </a:r>
              <a:r>
                <a:rPr lang="en-US" sz="1050" dirty="0" smtClean="0">
                  <a:solidFill>
                    <a:schemeClr val="bg1"/>
                  </a:solidFill>
                </a:rPr>
                <a:t>, etc.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59" name="Folded Corner 58"/>
            <p:cNvSpPr/>
            <p:nvPr/>
          </p:nvSpPr>
          <p:spPr>
            <a:xfrm>
              <a:off x="2972498" y="4059803"/>
              <a:ext cx="1324622" cy="647953"/>
            </a:xfrm>
            <a:prstGeom prst="foldedCorner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ABCParser = AccountantParser, </a:t>
              </a:r>
            </a:p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StockTakerParser etc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47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usr</cp:lastModifiedBy>
  <cp:revision>94</cp:revision>
  <dcterms:created xsi:type="dcterms:W3CDTF">2016-07-22T14:33:02Z</dcterms:created>
  <dcterms:modified xsi:type="dcterms:W3CDTF">2018-11-12T13:58:35Z</dcterms:modified>
</cp:coreProperties>
</file>