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7" autoAdjust="0"/>
    <p:restoredTop sz="94660"/>
  </p:normalViewPr>
  <p:slideViewPr>
    <p:cSldViewPr showGuides="1">
      <p:cViewPr varScale="1">
        <p:scale>
          <a:sx n="96" d="100"/>
          <a:sy n="96" d="100"/>
        </p:scale>
        <p:origin x="2022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831407" y="2741081"/>
            <a:ext cx="3903825" cy="330367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20935" y="533400"/>
            <a:ext cx="7927021" cy="6096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06945" y="92628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34759" y="1289952"/>
            <a:ext cx="0" cy="4710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62751" y="1640646"/>
            <a:ext cx="152400" cy="40743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60988" y="80535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974387" y="1289952"/>
            <a:ext cx="4270" cy="2520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02380" y="1748145"/>
            <a:ext cx="154408" cy="1852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7766396" y="3094446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90196" y="309444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8100" y="1644334"/>
            <a:ext cx="1500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100" y="137293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costs -m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1698" y="3886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15151" y="3596403"/>
            <a:ext cx="2264921" cy="44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4492" y="5715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91193" y="4133443"/>
            <a:ext cx="161322" cy="1336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7772400" y="4191000"/>
            <a:ext cx="129807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</a:rPr>
              <a:t>analyseCosts</a:t>
            </a:r>
            <a:r>
              <a:rPr lang="en-US" sz="1050" dirty="0" smtClean="0">
                <a:solidFill>
                  <a:srgbClr val="7030A0"/>
                </a:solidFill>
              </a:rPr>
              <a:t>(Analysis</a:t>
            </a:r>
          </a:p>
          <a:p>
            <a:r>
              <a:rPr lang="en-US" sz="1050" dirty="0" smtClean="0">
                <a:solidFill>
                  <a:srgbClr val="7030A0"/>
                </a:solidFill>
              </a:rPr>
              <a:t>PeriodType.MONTH)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682773" y="1488485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  <a:r>
              <a:rPr lang="en-US" dirty="0" smtClean="0"/>
              <a:t>(“</a:t>
            </a:r>
            <a:r>
              <a:rPr lang="en-US" dirty="0" smtClean="0"/>
              <a:t>costs -m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10385" y="523152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8763" y="5469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932815" y="297185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949867" y="358608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65446" y="336859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8914033" y="3289887"/>
            <a:ext cx="1332869" cy="41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:AccountantModel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9580468" y="3709503"/>
            <a:ext cx="1826" cy="22631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483329" y="4500281"/>
            <a:ext cx="168896" cy="8171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865352" y="4509265"/>
            <a:ext cx="16179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37194" y="573902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942992" y="2741081"/>
            <a:ext cx="155309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:AnalyseCosts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29628" y="4133443"/>
            <a:ext cx="60605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32045" y="174625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29628" y="5466793"/>
            <a:ext cx="6105262" cy="101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2784841" y="3670581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023703" y="327459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103351" y="3378588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1963238" y="3623823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668003" y="474224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668003" y="5124322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865352" y="5304943"/>
            <a:ext cx="1702425" cy="1251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5"/>
          <p:cNvSpPr/>
          <p:nvPr/>
        </p:nvSpPr>
        <p:spPr>
          <a:xfrm>
            <a:off x="5440820" y="156294"/>
            <a:ext cx="1411522" cy="2434506"/>
          </a:xfrm>
          <a:prstGeom prst="roundRect">
            <a:avLst>
              <a:gd name="adj" fmla="val 348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Analysis</a:t>
            </a:r>
            <a:endParaRPr lang="en-SG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5578469" y="747607"/>
            <a:ext cx="1119441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:Analysis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PeriodType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6138189" y="1215291"/>
            <a:ext cx="0" cy="118055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6060986" y="1893598"/>
            <a:ext cx="154408" cy="29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097338" y="1894678"/>
            <a:ext cx="1963648" cy="6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3" idx="2"/>
          </p:cNvCxnSpPr>
          <p:nvPr/>
        </p:nvCxnSpPr>
        <p:spPr>
          <a:xfrm>
            <a:off x="4056788" y="2188261"/>
            <a:ext cx="208140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78657" y="1648212"/>
            <a:ext cx="2025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parseAnalysisPeriod(“</a:t>
            </a:r>
            <a:r>
              <a:rPr lang="en-US" dirty="0" smtClean="0"/>
              <a:t>-m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14397" y="1993252"/>
            <a:ext cx="2025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AnalysisPeriodType.MONTH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059041" y="3018140"/>
            <a:ext cx="28839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13877" y="2830590"/>
            <a:ext cx="266687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smtClean="0"/>
              <a:t>AnalysisCommand(AnalysisPeriodType.MONTH)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4050664" y="3369279"/>
            <a:ext cx="3627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110</cp:revision>
  <dcterms:created xsi:type="dcterms:W3CDTF">2016-07-22T14:33:02Z</dcterms:created>
  <dcterms:modified xsi:type="dcterms:W3CDTF">2018-11-12T01:00:28Z</dcterms:modified>
</cp:coreProperties>
</file>