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7" autoAdjust="0"/>
    <p:restoredTop sz="94660"/>
  </p:normalViewPr>
  <p:slideViewPr>
    <p:cSldViewPr showGuides="1">
      <p:cViewPr>
        <p:scale>
          <a:sx n="75" d="100"/>
          <a:sy n="75" d="100"/>
        </p:scale>
        <p:origin x="3120" y="-2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-38100" y="515253"/>
            <a:ext cx="16725900" cy="9085947"/>
            <a:chOff x="-38100" y="515253"/>
            <a:chExt cx="16725900" cy="9085947"/>
          </a:xfrm>
        </p:grpSpPr>
        <p:sp>
          <p:nvSpPr>
            <p:cNvPr id="121" name="Rectangle 65"/>
            <p:cNvSpPr/>
            <p:nvPr/>
          </p:nvSpPr>
          <p:spPr>
            <a:xfrm>
              <a:off x="7892341" y="4813453"/>
              <a:ext cx="7286149" cy="478774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301051" y="515254"/>
              <a:ext cx="7927021" cy="908594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06945" y="926281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>
              <a:off x="1521101" y="1289952"/>
              <a:ext cx="13660" cy="793024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421188" y="1607216"/>
              <a:ext cx="215678" cy="707958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360988" y="805357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:Accountant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974387" y="1289952"/>
              <a:ext cx="46522" cy="518704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02380" y="1748145"/>
              <a:ext cx="216992" cy="451504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13094175" y="5467917"/>
              <a:ext cx="0" cy="32188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3017975" y="546791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-38100" y="1644334"/>
              <a:ext cx="1500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38100" y="1372935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</a:t>
              </a:r>
              <a:r>
                <a:rPr lang="en-US" sz="1400" dirty="0" smtClean="0">
                  <a:solidFill>
                    <a:srgbClr val="0070C0"/>
                  </a:solidFill>
                </a:rPr>
                <a:t>(“costs -m”)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65406" y="6634393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 flipV="1">
              <a:off x="1618415" y="6258747"/>
              <a:ext cx="2264921" cy="444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-38100" y="8656714"/>
              <a:ext cx="1435647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682773" y="1488485"/>
              <a:ext cx="20257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parseCommand</a:t>
              </a:r>
              <a:r>
                <a:rPr lang="en-US" dirty="0" smtClean="0"/>
                <a:t>(“costs -m”)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55019" y="8196171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3287" y="8441270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68710" y="603094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8094" y="613165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12270771" y="5114552"/>
              <a:ext cx="155309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c:AnalyseCosts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6415" y="6871259"/>
              <a:ext cx="113457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45" y="1746253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1642411" y="8461965"/>
              <a:ext cx="11454156" cy="36616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65"/>
            <p:cNvSpPr/>
            <p:nvPr/>
          </p:nvSpPr>
          <p:spPr>
            <a:xfrm>
              <a:off x="8462390" y="515253"/>
              <a:ext cx="3440742" cy="4349899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Analysis</a:t>
              </a:r>
              <a:endParaRPr lang="en-SG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62"/>
            <p:cNvSpPr/>
            <p:nvPr/>
          </p:nvSpPr>
          <p:spPr>
            <a:xfrm>
              <a:off x="8600038" y="822268"/>
              <a:ext cx="1119441" cy="467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:Analysis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PeriodType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Connector 50"/>
            <p:cNvCxnSpPr>
              <a:cxnSpLocks/>
              <a:stCxn id="48" idx="2"/>
            </p:cNvCxnSpPr>
            <p:nvPr/>
          </p:nvCxnSpPr>
          <p:spPr>
            <a:xfrm>
              <a:off x="9159759" y="1289952"/>
              <a:ext cx="0" cy="354431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9068484" y="3874128"/>
              <a:ext cx="176440" cy="6606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509733" y="2932802"/>
              <a:ext cx="17248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3" idx="2"/>
            </p:cNvCxnSpPr>
            <p:nvPr/>
          </p:nvCxnSpPr>
          <p:spPr>
            <a:xfrm>
              <a:off x="5472794" y="4514846"/>
              <a:ext cx="3683910" cy="1988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71881" y="3882197"/>
              <a:ext cx="36102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62"/>
            <p:cNvSpPr/>
            <p:nvPr/>
          </p:nvSpPr>
          <p:spPr>
            <a:xfrm>
              <a:off x="6676398" y="786195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:ParserUtil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7310900" y="1152265"/>
              <a:ext cx="0" cy="250533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245123" y="2930581"/>
              <a:ext cx="157625" cy="5325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61595" y="2714028"/>
              <a:ext cx="202116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smtClean="0"/>
                <a:t>p</a:t>
              </a:r>
              <a:r>
                <a:rPr lang="en-US" sz="1200" dirty="0" smtClean="0"/>
                <a:t>arseAnalysisPeriod(“-m”)</a:t>
              </a:r>
              <a:endParaRPr lang="en-US" sz="1200" dirty="0"/>
            </a:p>
          </p:txBody>
        </p:sp>
        <p:cxnSp>
          <p:nvCxnSpPr>
            <p:cNvPr id="61" name="Straight Arrow Connector 60"/>
            <p:cNvCxnSpPr>
              <a:cxnSpLocks/>
            </p:cNvCxnSpPr>
            <p:nvPr/>
          </p:nvCxnSpPr>
          <p:spPr>
            <a:xfrm>
              <a:off x="5472312" y="3463179"/>
              <a:ext cx="176231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548165" y="3216463"/>
              <a:ext cx="16150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smtClean="0"/>
                <a:t>period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cxnSpLocks/>
              <a:stCxn id="87" idx="0"/>
            </p:cNvCxnSpPr>
            <p:nvPr/>
          </p:nvCxnSpPr>
          <p:spPr>
            <a:xfrm>
              <a:off x="5397296" y="2099618"/>
              <a:ext cx="0" cy="416357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5321096" y="209961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0989" y="2708599"/>
              <a:ext cx="187184" cy="33683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1" name="Rectangle 62"/>
            <p:cNvSpPr/>
            <p:nvPr/>
          </p:nvSpPr>
          <p:spPr>
            <a:xfrm>
              <a:off x="4573892" y="1746253"/>
              <a:ext cx="155309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smtClean="0">
                  <a:solidFill>
                    <a:schemeClr val="bg1"/>
                  </a:solidFill>
                </a:rPr>
                <a:t>AnalyseCosts</a:t>
              </a:r>
              <a:r>
                <a:rPr lang="en-US" sz="1600" dirty="0">
                  <a:solidFill>
                    <a:schemeClr val="bg1"/>
                  </a:solidFill>
                </a:rPr>
                <a:t/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 smtClean="0">
                  <a:solidFill>
                    <a:schemeClr val="bg1"/>
                  </a:solidFill>
                </a:rPr>
                <a:t>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4054778" y="1977022"/>
              <a:ext cx="51911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cxnSpLocks/>
            </p:cNvCxnSpPr>
            <p:nvPr/>
          </p:nvCxnSpPr>
          <p:spPr>
            <a:xfrm>
              <a:off x="4037507" y="2374041"/>
              <a:ext cx="13597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4055491" y="2720866"/>
              <a:ext cx="12554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15926" y="2522383"/>
              <a:ext cx="87427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arse(“-m”)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76542" y="3069132"/>
              <a:ext cx="154408" cy="2946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7365627" y="3069132"/>
              <a:ext cx="17248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7402748" y="3359237"/>
              <a:ext cx="1741252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424365" y="3129072"/>
              <a:ext cx="161508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period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40069" y="3659448"/>
              <a:ext cx="20257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getPeriodFilterPredicate()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95953" y="4280874"/>
              <a:ext cx="257502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578507" y="4138199"/>
              <a:ext cx="154408" cy="2946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9741010" y="3799516"/>
              <a:ext cx="1904575" cy="467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p:TransactionIn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ThirtyDaysPredicate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Connector 103"/>
            <p:cNvCxnSpPr>
              <a:cxnSpLocks/>
            </p:cNvCxnSpPr>
            <p:nvPr/>
          </p:nvCxnSpPr>
          <p:spPr>
            <a:xfrm>
              <a:off x="10655711" y="4237593"/>
              <a:ext cx="0" cy="55450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6" name="Straight Arrow Connector 105"/>
            <p:cNvCxnSpPr>
              <a:endCxn id="103" idx="1"/>
            </p:cNvCxnSpPr>
            <p:nvPr/>
          </p:nvCxnSpPr>
          <p:spPr>
            <a:xfrm>
              <a:off x="9244924" y="4033358"/>
              <a:ext cx="496086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05" idx="2"/>
            </p:cNvCxnSpPr>
            <p:nvPr/>
          </p:nvCxnSpPr>
          <p:spPr>
            <a:xfrm>
              <a:off x="9251035" y="4432044"/>
              <a:ext cx="1404676" cy="81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5498173" y="5334000"/>
              <a:ext cx="675834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524331" y="5743920"/>
              <a:ext cx="7569844" cy="1359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515105" y="5083936"/>
              <a:ext cx="20257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AnalyseCostCommand(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717" y="6066570"/>
              <a:ext cx="1271579" cy="160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534330" y="5829348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012188" y="6828414"/>
              <a:ext cx="168757" cy="167016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44" name="Rectangle 62"/>
            <p:cNvSpPr/>
            <p:nvPr/>
          </p:nvSpPr>
          <p:spPr>
            <a:xfrm>
              <a:off x="15354931" y="786195"/>
              <a:ext cx="1332869" cy="54883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:AccountantModel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Straight Connector 144"/>
            <p:cNvCxnSpPr>
              <a:cxnSpLocks/>
              <a:stCxn id="144" idx="2"/>
            </p:cNvCxnSpPr>
            <p:nvPr/>
          </p:nvCxnSpPr>
          <p:spPr>
            <a:xfrm>
              <a:off x="16021366" y="1335029"/>
              <a:ext cx="0" cy="786198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15918034" y="7039206"/>
              <a:ext cx="196220" cy="47571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3188102" y="7066839"/>
              <a:ext cx="272039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3920489" y="6847960"/>
              <a:ext cx="11717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analyseCosts(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77002" y="2837256"/>
              <a:ext cx="202116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smtClean="0"/>
                <a:t>AnalysisPeriodType.MONTH</a:t>
              </a:r>
              <a:endParaRPr lang="en-US" sz="1200" dirty="0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4397" y="7514923"/>
              <a:ext cx="2744097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3972628" y="7277407"/>
              <a:ext cx="11717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totalCost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55" name="Straight Connector 154"/>
            <p:cNvCxnSpPr>
              <a:cxnSpLocks/>
              <a:stCxn id="156" idx="0"/>
            </p:cNvCxnSpPr>
            <p:nvPr/>
          </p:nvCxnSpPr>
          <p:spPr>
            <a:xfrm>
              <a:off x="14289178" y="8004322"/>
              <a:ext cx="0" cy="10634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14212978" y="8004322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57" name="Rectangle 62"/>
            <p:cNvSpPr/>
            <p:nvPr/>
          </p:nvSpPr>
          <p:spPr>
            <a:xfrm>
              <a:off x="13465775" y="7650957"/>
              <a:ext cx="159629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</a:t>
              </a:r>
              <a:r>
                <a:rPr lang="en-US" sz="1600" dirty="0" smtClean="0">
                  <a:solidFill>
                    <a:schemeClr val="bg1"/>
                  </a:solidFill>
                </a:rPr>
                <a:t>esult:Command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456" y="7924800"/>
              <a:ext cx="3503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>
              <a:off x="13187516" y="8280325"/>
              <a:ext cx="11016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59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usr</cp:lastModifiedBy>
  <cp:revision>119</cp:revision>
  <dcterms:created xsi:type="dcterms:W3CDTF">2016-07-22T14:33:02Z</dcterms:created>
  <dcterms:modified xsi:type="dcterms:W3CDTF">2018-11-12T13:53:49Z</dcterms:modified>
</cp:coreProperties>
</file>