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A144-6B4B-45E2-956A-473C92BE83A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6A69-D519-4001-8B3F-1945AD35A9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541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A144-6B4B-45E2-956A-473C92BE83A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6A69-D519-4001-8B3F-1945AD35A9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461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A144-6B4B-45E2-956A-473C92BE83A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6A69-D519-4001-8B3F-1945AD35A9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614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A144-6B4B-45E2-956A-473C92BE83A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6A69-D519-4001-8B3F-1945AD35A9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577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A144-6B4B-45E2-956A-473C92BE83A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6A69-D519-4001-8B3F-1945AD35A9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067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A144-6B4B-45E2-956A-473C92BE83A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6A69-D519-4001-8B3F-1945AD35A9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829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A144-6B4B-45E2-956A-473C92BE83A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6A69-D519-4001-8B3F-1945AD35A9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183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A144-6B4B-45E2-956A-473C92BE83A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6A69-D519-4001-8B3F-1945AD35A9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11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A144-6B4B-45E2-956A-473C92BE83A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6A69-D519-4001-8B3F-1945AD35A9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570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A144-6B4B-45E2-956A-473C92BE83A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6A69-D519-4001-8B3F-1945AD35A9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05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A144-6B4B-45E2-956A-473C92BE83A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6A69-D519-4001-8B3F-1945AD35A9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639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CA144-6B4B-45E2-956A-473C92BE83A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86A69-D519-4001-8B3F-1945AD35A9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040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85737"/>
            <a:ext cx="12039600" cy="64865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93968" y="3466406"/>
            <a:ext cx="1820489" cy="5320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5806437" y="3998421"/>
            <a:ext cx="179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Added timeslot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6131" y="1131916"/>
            <a:ext cx="2535381" cy="279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586046" y="1411777"/>
            <a:ext cx="179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Success Message</a:t>
            </a:r>
            <a:endParaRPr lang="en-SG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27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xIceArcher</dc:creator>
  <cp:lastModifiedBy>NF</cp:lastModifiedBy>
  <cp:revision>2</cp:revision>
  <dcterms:created xsi:type="dcterms:W3CDTF">2018-10-30T13:52:04Z</dcterms:created>
  <dcterms:modified xsi:type="dcterms:W3CDTF">2018-11-11T18:41:29Z</dcterms:modified>
</cp:coreProperties>
</file>