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9C0-0CD9-4480-B5E2-DD248B3930D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945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9C0-0CD9-4480-B5E2-DD248B3930D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3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9C0-0CD9-4480-B5E2-DD248B3930D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723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9C0-0CD9-4480-B5E2-DD248B3930D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982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9C0-0CD9-4480-B5E2-DD248B3930D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276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9C0-0CD9-4480-B5E2-DD248B3930D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03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9C0-0CD9-4480-B5E2-DD248B3930D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820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9C0-0CD9-4480-B5E2-DD248B3930D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002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9C0-0CD9-4480-B5E2-DD248B3930D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77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9C0-0CD9-4480-B5E2-DD248B3930D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239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F9C0-0CD9-4480-B5E2-DD248B3930D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021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9F9C0-0CD9-4480-B5E2-DD248B3930D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84199-6401-4021-99CB-9A1B2F2BF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166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5737"/>
            <a:ext cx="12039600" cy="6486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4184" y="1115542"/>
            <a:ext cx="3682313" cy="288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1037967" y="1403867"/>
            <a:ext cx="203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Command Success</a:t>
            </a:r>
            <a:endParaRPr lang="en-S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70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xIceArcher</dc:creator>
  <cp:lastModifiedBy>NF</cp:lastModifiedBy>
  <cp:revision>2</cp:revision>
  <dcterms:created xsi:type="dcterms:W3CDTF">2018-10-30T14:27:19Z</dcterms:created>
  <dcterms:modified xsi:type="dcterms:W3CDTF">2018-11-11T18:42:59Z</dcterms:modified>
</cp:coreProperties>
</file>