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5" d="100"/>
          <a:sy n="115" d="100"/>
        </p:scale>
        <p:origin x="1338" y="10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deletePerson</a:t>
            </a:r>
            <a:r>
              <a:rPr lang="en-US" sz="1400" dirty="0" smtClean="0">
                <a:solidFill>
                  <a:srgbClr val="7030A0"/>
                </a:solidFill>
              </a:rPr>
              <a:t>(p)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handleAddresssBookChangedEvent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handleAddresssBookChangedEvent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</TotalTime>
  <Words>35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NF</cp:lastModifiedBy>
  <cp:revision>58</cp:revision>
  <dcterms:created xsi:type="dcterms:W3CDTF">2016-07-22T14:33:02Z</dcterms:created>
  <dcterms:modified xsi:type="dcterms:W3CDTF">2018-11-11T04:37:31Z</dcterms:modified>
</cp:coreProperties>
</file>