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5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82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08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0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0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26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6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09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15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79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442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54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12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5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6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1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7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8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66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2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1339-6BAC-477B-AE26-3B400C059D15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7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12-Nov-18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873972" y="904460"/>
            <a:ext cx="2225180" cy="50490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202679" y="936918"/>
            <a:ext cx="2360268" cy="504907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712136" y="1003714"/>
            <a:ext cx="165301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:</a:t>
            </a:r>
            <a:r>
              <a:rPr lang="en-US" sz="1600" dirty="0" err="1">
                <a:solidFill>
                  <a:prstClr val="white"/>
                </a:solidFill>
              </a:rPr>
              <a:t>FriendCommand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516502" y="1473607"/>
            <a:ext cx="1351" cy="4345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2969705" y="1460180"/>
            <a:ext cx="1325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execute(friend 1)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612703" y="1679188"/>
            <a:ext cx="8289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35839" y="1679188"/>
            <a:ext cx="161074" cy="37407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71" name="Straight Connector 70"/>
          <p:cNvCxnSpPr>
            <a:cxnSpLocks/>
            <a:stCxn id="67" idx="2"/>
          </p:cNvCxnSpPr>
          <p:nvPr/>
        </p:nvCxnSpPr>
        <p:spPr>
          <a:xfrm flipH="1">
            <a:off x="6735727" y="1667268"/>
            <a:ext cx="3694" cy="375265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4516500" y="1790178"/>
            <a:ext cx="2139786" cy="2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4597161" y="2113207"/>
            <a:ext cx="2059124" cy="31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3009717" y="5419925"/>
            <a:ext cx="14661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39707" y="1583574"/>
            <a:ext cx="8035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chemeClr val="accent1"/>
                </a:solidFill>
              </a:rPr>
              <a:t>getUser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39750" y="519132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7" name="Rectangle 8"/>
          <p:cNvSpPr/>
          <p:nvPr/>
        </p:nvSpPr>
        <p:spPr>
          <a:xfrm>
            <a:off x="6255560" y="1363581"/>
            <a:ext cx="967722" cy="3036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:Model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58760" y="1792583"/>
            <a:ext cx="161322" cy="32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23999" y="1887336"/>
            <a:ext cx="8035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user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394035" y="569193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4558504" y="2427710"/>
            <a:ext cx="20977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 flipV="1">
            <a:off x="4597161" y="2796139"/>
            <a:ext cx="2059124" cy="379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657546" y="2212317"/>
            <a:ext cx="17285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chemeClr val="accent1"/>
                </a:solidFill>
              </a:rPr>
              <a:t>getCurrentOtherList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660773" y="2430114"/>
            <a:ext cx="161322" cy="3698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09573" y="2563277"/>
            <a:ext cx="12301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otherList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4586675" y="3434416"/>
            <a:ext cx="20408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4596913" y="3692472"/>
            <a:ext cx="21400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83D4CA-A070-472D-88E6-1003E5334192}"/>
              </a:ext>
            </a:extLst>
          </p:cNvPr>
          <p:cNvSpPr txBox="1"/>
          <p:nvPr/>
        </p:nvSpPr>
        <p:spPr>
          <a:xfrm>
            <a:off x="4671984" y="3202253"/>
            <a:ext cx="17285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chemeClr val="accent1"/>
                </a:solidFill>
              </a:rPr>
              <a:t>addUserToPerson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B53AD8-B972-4BE3-943C-6753D89D8013}"/>
              </a:ext>
            </a:extLst>
          </p:cNvPr>
          <p:cNvCxnSpPr>
            <a:cxnSpLocks/>
          </p:cNvCxnSpPr>
          <p:nvPr/>
        </p:nvCxnSpPr>
        <p:spPr>
          <a:xfrm>
            <a:off x="4586675" y="4293918"/>
            <a:ext cx="20408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B8A287-ED7A-4618-9181-5E0EE760FC9C}"/>
              </a:ext>
            </a:extLst>
          </p:cNvPr>
          <p:cNvSpPr txBox="1"/>
          <p:nvPr/>
        </p:nvSpPr>
        <p:spPr>
          <a:xfrm>
            <a:off x="4671984" y="4061755"/>
            <a:ext cx="17285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chemeClr val="accent1"/>
                </a:solidFill>
              </a:rPr>
              <a:t>addPersonToUser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C9D709-FC46-4175-8660-2B281D9E0C76}"/>
              </a:ext>
            </a:extLst>
          </p:cNvPr>
          <p:cNvCxnSpPr>
            <a:cxnSpLocks/>
          </p:cNvCxnSpPr>
          <p:nvPr/>
        </p:nvCxnSpPr>
        <p:spPr>
          <a:xfrm>
            <a:off x="4586678" y="4522652"/>
            <a:ext cx="213978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5DD2D83-1948-4F69-A172-874E4A6E65C0}"/>
              </a:ext>
            </a:extLst>
          </p:cNvPr>
          <p:cNvSpPr/>
          <p:nvPr/>
        </p:nvSpPr>
        <p:spPr>
          <a:xfrm>
            <a:off x="6642139" y="3421783"/>
            <a:ext cx="148316" cy="2593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855E871-99D3-4E97-AE88-47776114A1D3}"/>
              </a:ext>
            </a:extLst>
          </p:cNvPr>
          <p:cNvSpPr/>
          <p:nvPr/>
        </p:nvSpPr>
        <p:spPr>
          <a:xfrm>
            <a:off x="6642139" y="4254353"/>
            <a:ext cx="148316" cy="2593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NF</dc:creator>
  <cp:lastModifiedBy>Jasper Cheng</cp:lastModifiedBy>
  <cp:revision>12</cp:revision>
  <dcterms:created xsi:type="dcterms:W3CDTF">2018-11-10T13:58:56Z</dcterms:created>
  <dcterms:modified xsi:type="dcterms:W3CDTF">2018-11-12T03:00:04Z</dcterms:modified>
</cp:coreProperties>
</file>