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400" d="100"/>
          <a:sy n="400" d="100"/>
        </p:scale>
        <p:origin x="-21510" y="-5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45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82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0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0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0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2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6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9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715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79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1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544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54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1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5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6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9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80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66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4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1339-6BAC-477B-AE26-3B400C059D15}" type="datetimeFigureOut">
              <a:rPr lang="en-SG" smtClean="0"/>
              <a:t>11/11/2018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0105-4764-4506-82FB-4F86924FFBD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17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257800" y="142875"/>
            <a:ext cx="4953000" cy="6553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124200" y="142875"/>
            <a:ext cx="1828800" cy="6553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3663310" y="25165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:Free</a:t>
            </a:r>
            <a:br>
              <a:rPr lang="en-US" sz="1600" dirty="0">
                <a:solidFill>
                  <a:prstClr val="white"/>
                </a:solidFill>
              </a:rPr>
            </a:br>
            <a:r>
              <a:rPr lang="en-US" sz="1600" dirty="0">
                <a:solidFill>
                  <a:prstClr val="white"/>
                </a:solidFill>
              </a:rPr>
              <a:t>Command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 flipH="1">
            <a:off x="4210127" y="713192"/>
            <a:ext cx="1" cy="58824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3170832" y="6997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306330" y="918773"/>
            <a:ext cx="8289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129466" y="918773"/>
            <a:ext cx="161322" cy="55487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71" name="Straight Connector 70"/>
          <p:cNvCxnSpPr>
            <a:stCxn id="67" idx="2"/>
          </p:cNvCxnSpPr>
          <p:nvPr/>
        </p:nvCxnSpPr>
        <p:spPr>
          <a:xfrm flipH="1">
            <a:off x="6128745" y="915210"/>
            <a:ext cx="2475" cy="56803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290789" y="1038118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300323" y="1361147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301466" y="6467475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16387" y="822674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getUser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93365" y="62388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67" name="Rectangle 8"/>
          <p:cNvSpPr/>
          <p:nvPr/>
        </p:nvSpPr>
        <p:spPr>
          <a:xfrm>
            <a:off x="5647358" y="458009"/>
            <a:ext cx="967722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:Model</a:t>
            </a:r>
          </a:p>
          <a:p>
            <a:pPr algn="ctr"/>
            <a:r>
              <a:rPr lang="en-US" sz="1600" dirty="0">
                <a:solidFill>
                  <a:prstClr val="white"/>
                </a:solidFill>
              </a:rPr>
              <a:t>Manager</a:t>
            </a:r>
            <a:endParaRPr lang="en-SG" sz="1600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50558" y="1040523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15797" y="1135276"/>
            <a:ext cx="8035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user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84996" y="646518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90789" y="1675649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4300323" y="2044079"/>
            <a:ext cx="17477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324403" y="144294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getFriendList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52571" y="1678054"/>
            <a:ext cx="161322" cy="3698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1371" y="1811217"/>
            <a:ext cx="12301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friendList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9" name="Straight Connector 98"/>
          <p:cNvCxnSpPr>
            <a:stCxn id="102" idx="0"/>
          </p:cNvCxnSpPr>
          <p:nvPr/>
        </p:nvCxnSpPr>
        <p:spPr>
          <a:xfrm>
            <a:off x="7196834" y="2657476"/>
            <a:ext cx="0" cy="397192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6594607" y="2193698"/>
            <a:ext cx="1213012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d:Deconflict</a:t>
            </a:r>
          </a:p>
          <a:p>
            <a:pPr algn="ctr"/>
            <a:r>
              <a:rPr lang="en-US" sz="1600" dirty="0" err="1">
                <a:solidFill>
                  <a:prstClr val="white"/>
                </a:solidFill>
              </a:rPr>
              <a:t>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1" name="Straight Arrow Connector 100"/>
          <p:cNvCxnSpPr>
            <a:endCxn id="100" idx="1"/>
          </p:cNvCxnSpPr>
          <p:nvPr/>
        </p:nvCxnSpPr>
        <p:spPr>
          <a:xfrm flipV="1">
            <a:off x="4290789" y="2422298"/>
            <a:ext cx="230381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116173" y="2657476"/>
            <a:ext cx="161322" cy="152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290789" y="2807496"/>
            <a:ext cx="2825385" cy="238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290789" y="3264696"/>
            <a:ext cx="28253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16173" y="3264696"/>
            <a:ext cx="161322" cy="237410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317310" y="3028386"/>
            <a:ext cx="1850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addTimeTable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107" name="Rectangle 8"/>
          <p:cNvSpPr/>
          <p:nvPr/>
        </p:nvSpPr>
        <p:spPr>
          <a:xfrm>
            <a:off x="8894892" y="2428875"/>
            <a:ext cx="1163508" cy="45720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t:TimeTable</a:t>
            </a:r>
            <a:endParaRPr lang="en-SG" sz="1600" dirty="0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>
            <a:stCxn id="107" idx="2"/>
          </p:cNvCxnSpPr>
          <p:nvPr/>
        </p:nvCxnSpPr>
        <p:spPr>
          <a:xfrm>
            <a:off x="9476646" y="2886076"/>
            <a:ext cx="0" cy="370951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9395985" y="3425825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7277496" y="3425825"/>
            <a:ext cx="211848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12559" y="3197224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getTimeSlots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7277495" y="3724275"/>
            <a:ext cx="2199600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183006" y="3486035"/>
            <a:ext cx="11672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timeSlots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237164" y="4699459"/>
            <a:ext cx="161322" cy="2984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7139292" y="4515768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411161" y="4335021"/>
            <a:ext cx="1636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addTimeSlot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timeSlot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21" name="Arc 120"/>
          <p:cNvSpPr/>
          <p:nvPr/>
        </p:nvSpPr>
        <p:spPr>
          <a:xfrm flipV="1">
            <a:off x="7129795" y="4953000"/>
            <a:ext cx="292423" cy="228600"/>
          </a:xfrm>
          <a:prstGeom prst="arc">
            <a:avLst>
              <a:gd name="adj1" fmla="val 16172828"/>
              <a:gd name="adj2" fmla="val 1811830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290789" y="5638800"/>
            <a:ext cx="282538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290789" y="6003951"/>
            <a:ext cx="175729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290789" y="6324600"/>
            <a:ext cx="17285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320633" y="5786103"/>
            <a:ext cx="14622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solidFill>
                  <a:srgbClr val="7030A0"/>
                </a:solidFill>
              </a:rPr>
              <a:t>updateTimeTable</a:t>
            </a:r>
            <a:r>
              <a:rPr lang="en-US" dirty="0">
                <a:solidFill>
                  <a:srgbClr val="7030A0"/>
                </a:solidFill>
              </a:rPr>
              <a:t>(d)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048083" y="6006356"/>
            <a:ext cx="161322" cy="32093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70832" y="2971801"/>
            <a:ext cx="6887569" cy="2814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3168117" y="2949901"/>
            <a:ext cx="642355" cy="376476"/>
            <a:chOff x="425946" y="3397974"/>
            <a:chExt cx="642355" cy="376476"/>
          </a:xfrm>
        </p:grpSpPr>
        <p:sp>
          <p:nvSpPr>
            <p:cNvPr id="169" name="Snip Single Corner Rectangle 168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3139310" y="333560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timetables are added]</a:t>
            </a:r>
            <a:endParaRPr lang="en-SG" sz="1200" dirty="0">
              <a:solidFill>
                <a:prstClr val="black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240638" y="4196907"/>
            <a:ext cx="3053098" cy="1162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245946" y="4184371"/>
            <a:ext cx="642355" cy="376476"/>
            <a:chOff x="425946" y="3397974"/>
            <a:chExt cx="642355" cy="376476"/>
          </a:xfrm>
        </p:grpSpPr>
        <p:sp>
          <p:nvSpPr>
            <p:cNvPr id="175" name="Snip Single Corner Rectangle 174"/>
            <p:cNvSpPr/>
            <p:nvPr/>
          </p:nvSpPr>
          <p:spPr>
            <a:xfrm flipV="1">
              <a:off x="425946" y="3421794"/>
              <a:ext cx="592501" cy="352656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26394" y="3397974"/>
              <a:ext cx="641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loop</a:t>
              </a:r>
              <a:endParaRPr lang="en-SG" dirty="0">
                <a:solidFill>
                  <a:prstClr val="black"/>
                </a:solidFill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6210493" y="4557827"/>
            <a:ext cx="8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[until all timeslots are added]</a:t>
            </a:r>
            <a:endParaRPr lang="en-SG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NF</dc:creator>
  <cp:lastModifiedBy>NF</cp:lastModifiedBy>
  <cp:revision>2</cp:revision>
  <dcterms:created xsi:type="dcterms:W3CDTF">2018-11-10T13:58:56Z</dcterms:created>
  <dcterms:modified xsi:type="dcterms:W3CDTF">2018-11-10T16:49:24Z</dcterms:modified>
</cp:coreProperties>
</file>