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458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82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108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0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08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826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60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09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715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79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1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442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54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12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5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64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1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379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80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66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3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2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175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8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5257800" y="142875"/>
            <a:ext cx="4953000" cy="6553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124200" y="142875"/>
            <a:ext cx="1828800" cy="6553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3663310" y="25165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:Free</a:t>
            </a:r>
            <a:br>
              <a:rPr lang="en-US" sz="1600" dirty="0">
                <a:solidFill>
                  <a:prstClr val="white"/>
                </a:solidFill>
              </a:rPr>
            </a:br>
            <a:r>
              <a:rPr lang="en-US" sz="1600" dirty="0">
                <a:solidFill>
                  <a:prstClr val="white"/>
                </a:solidFill>
              </a:rPr>
              <a:t>Command</a:t>
            </a:r>
            <a:endParaRPr lang="en-SG" sz="1600" dirty="0">
              <a:solidFill>
                <a:prstClr val="white"/>
              </a:solidFill>
            </a:endParaRPr>
          </a:p>
        </p:txBody>
      </p:sp>
      <p:cxnSp>
        <p:nvCxnSpPr>
          <p:cNvPr id="20" name="Straight Connector 19"/>
          <p:cNvCxnSpPr>
            <a:stCxn id="19" idx="2"/>
          </p:cNvCxnSpPr>
          <p:nvPr/>
        </p:nvCxnSpPr>
        <p:spPr>
          <a:xfrm flipH="1">
            <a:off x="4210127" y="713192"/>
            <a:ext cx="1" cy="5882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3170832" y="69976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3306330" y="918773"/>
            <a:ext cx="8289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129466" y="918773"/>
            <a:ext cx="161322" cy="55487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cxnSp>
        <p:nvCxnSpPr>
          <p:cNvPr id="71" name="Straight Connector 70"/>
          <p:cNvCxnSpPr>
            <a:stCxn id="67" idx="2"/>
          </p:cNvCxnSpPr>
          <p:nvPr/>
        </p:nvCxnSpPr>
        <p:spPr>
          <a:xfrm flipH="1">
            <a:off x="6128747" y="915208"/>
            <a:ext cx="2472" cy="56803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290789" y="1038118"/>
            <a:ext cx="17572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300323" y="1361147"/>
            <a:ext cx="17477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301466" y="6467475"/>
            <a:ext cx="8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316387" y="822674"/>
            <a:ext cx="8035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getUser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93365" y="62388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67" name="Rectangle 8"/>
          <p:cNvSpPr/>
          <p:nvPr/>
        </p:nvSpPr>
        <p:spPr>
          <a:xfrm>
            <a:off x="5647358" y="611521"/>
            <a:ext cx="967722" cy="30368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:</a:t>
            </a:r>
            <a:r>
              <a:rPr lang="en-US" sz="1600" dirty="0" smtClean="0">
                <a:solidFill>
                  <a:prstClr val="white"/>
                </a:solidFill>
              </a:rPr>
              <a:t>Model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50558" y="1040523"/>
            <a:ext cx="161322" cy="3209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15797" y="1135276"/>
            <a:ext cx="8035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user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84996" y="646518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290789" y="1675649"/>
            <a:ext cx="17572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300323" y="2044079"/>
            <a:ext cx="17477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324403" y="1442945"/>
            <a:ext cx="1167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getFriendList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052571" y="1678054"/>
            <a:ext cx="161322" cy="3698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01371" y="1811217"/>
            <a:ext cx="12301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friendList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9" name="Straight Connector 98"/>
          <p:cNvCxnSpPr>
            <a:stCxn id="102" idx="0"/>
          </p:cNvCxnSpPr>
          <p:nvPr/>
        </p:nvCxnSpPr>
        <p:spPr>
          <a:xfrm>
            <a:off x="7196834" y="2657476"/>
            <a:ext cx="0" cy="397192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6594607" y="2193698"/>
            <a:ext cx="1213012" cy="45720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d:Deconflict</a:t>
            </a:r>
          </a:p>
          <a:p>
            <a:pPr algn="ctr"/>
            <a:r>
              <a:rPr lang="en-US" sz="1600" dirty="0" err="1">
                <a:solidFill>
                  <a:prstClr val="white"/>
                </a:solidFill>
              </a:rPr>
              <a:t>TimeTable</a:t>
            </a:r>
            <a:endParaRPr lang="en-SG" sz="1600" dirty="0">
              <a:solidFill>
                <a:prstClr val="white"/>
              </a:solidFill>
            </a:endParaRPr>
          </a:p>
        </p:txBody>
      </p:sp>
      <p:cxnSp>
        <p:nvCxnSpPr>
          <p:cNvPr id="101" name="Straight Arrow Connector 100"/>
          <p:cNvCxnSpPr>
            <a:endCxn id="100" idx="1"/>
          </p:cNvCxnSpPr>
          <p:nvPr/>
        </p:nvCxnSpPr>
        <p:spPr>
          <a:xfrm flipV="1">
            <a:off x="4290789" y="2422298"/>
            <a:ext cx="2303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116173" y="2657476"/>
            <a:ext cx="161322" cy="152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4290789" y="2807496"/>
            <a:ext cx="2825385" cy="238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290789" y="3264696"/>
            <a:ext cx="282538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116173" y="3264696"/>
            <a:ext cx="161322" cy="23741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317310" y="3028386"/>
            <a:ext cx="18503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addTimeTable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107" name="Rectangle 8"/>
          <p:cNvSpPr/>
          <p:nvPr/>
        </p:nvSpPr>
        <p:spPr>
          <a:xfrm>
            <a:off x="8894892" y="2428875"/>
            <a:ext cx="1163508" cy="45720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t:TimeTable</a:t>
            </a:r>
            <a:endParaRPr lang="en-SG" sz="1600" dirty="0">
              <a:solidFill>
                <a:prstClr val="white"/>
              </a:solidFill>
            </a:endParaRPr>
          </a:p>
        </p:txBody>
      </p:sp>
      <p:cxnSp>
        <p:nvCxnSpPr>
          <p:cNvPr id="108" name="Straight Connector 107"/>
          <p:cNvCxnSpPr>
            <a:stCxn id="107" idx="2"/>
          </p:cNvCxnSpPr>
          <p:nvPr/>
        </p:nvCxnSpPr>
        <p:spPr>
          <a:xfrm>
            <a:off x="9476646" y="2886076"/>
            <a:ext cx="0" cy="370951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9395985" y="3425825"/>
            <a:ext cx="161322" cy="2984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277496" y="3425825"/>
            <a:ext cx="211848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312559" y="3197224"/>
            <a:ext cx="1167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getTimeSlots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7277495" y="3724275"/>
            <a:ext cx="2199600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183006" y="3486035"/>
            <a:ext cx="1167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timeSlots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237164" y="4699459"/>
            <a:ext cx="161322" cy="2984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7139292" y="4515768"/>
            <a:ext cx="292423" cy="228600"/>
          </a:xfrm>
          <a:prstGeom prst="arc">
            <a:avLst>
              <a:gd name="adj1" fmla="val 16172828"/>
              <a:gd name="adj2" fmla="val 1811830"/>
            </a:avLst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411161" y="4335021"/>
            <a:ext cx="16361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addTimeSlot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timeSlot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21" name="Arc 120"/>
          <p:cNvSpPr/>
          <p:nvPr/>
        </p:nvSpPr>
        <p:spPr>
          <a:xfrm flipV="1">
            <a:off x="7129795" y="4953000"/>
            <a:ext cx="292423" cy="228600"/>
          </a:xfrm>
          <a:prstGeom prst="arc">
            <a:avLst>
              <a:gd name="adj1" fmla="val 16172828"/>
              <a:gd name="adj2" fmla="val 1811830"/>
            </a:avLst>
          </a:prstGeom>
          <a:ln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prstClr val="black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290789" y="5638800"/>
            <a:ext cx="282538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290789" y="6003951"/>
            <a:ext cx="17572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4290789" y="6324600"/>
            <a:ext cx="172853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320633" y="5786103"/>
            <a:ext cx="1462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updateTimeTable</a:t>
            </a:r>
            <a:r>
              <a:rPr lang="en-US" dirty="0">
                <a:solidFill>
                  <a:srgbClr val="7030A0"/>
                </a:solidFill>
              </a:rPr>
              <a:t>(d)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048083" y="6006356"/>
            <a:ext cx="161322" cy="3209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170832" y="2971801"/>
            <a:ext cx="6887569" cy="2814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3168117" y="2949901"/>
            <a:ext cx="642355" cy="376476"/>
            <a:chOff x="425946" y="3397974"/>
            <a:chExt cx="642355" cy="376476"/>
          </a:xfrm>
        </p:grpSpPr>
        <p:sp>
          <p:nvSpPr>
            <p:cNvPr id="169" name="Snip Single Corner Rectangle 168"/>
            <p:cNvSpPr/>
            <p:nvPr/>
          </p:nvSpPr>
          <p:spPr>
            <a:xfrm flipV="1">
              <a:off x="425946" y="3421794"/>
              <a:ext cx="592501" cy="352656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endParaRPr lang="en-SG" dirty="0">
                <a:solidFill>
                  <a:prstClr val="black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26394" y="3397974"/>
              <a:ext cx="641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loop</a:t>
              </a:r>
              <a:endParaRPr lang="en-SG" dirty="0">
                <a:solidFill>
                  <a:prstClr val="black"/>
                </a:solidFill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3139310" y="3335607"/>
            <a:ext cx="8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[until all timetables are added]</a:t>
            </a:r>
            <a:endParaRPr lang="en-SG" sz="1200" dirty="0">
              <a:solidFill>
                <a:prstClr val="black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240638" y="4196907"/>
            <a:ext cx="3053098" cy="1162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6245946" y="4184371"/>
            <a:ext cx="642355" cy="376476"/>
            <a:chOff x="425946" y="3397974"/>
            <a:chExt cx="642355" cy="376476"/>
          </a:xfrm>
        </p:grpSpPr>
        <p:sp>
          <p:nvSpPr>
            <p:cNvPr id="175" name="Snip Single Corner Rectangle 174"/>
            <p:cNvSpPr/>
            <p:nvPr/>
          </p:nvSpPr>
          <p:spPr>
            <a:xfrm flipV="1">
              <a:off x="425946" y="3421794"/>
              <a:ext cx="592501" cy="352656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endParaRPr lang="en-SG" dirty="0">
                <a:solidFill>
                  <a:prstClr val="black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26394" y="3397974"/>
              <a:ext cx="641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loop</a:t>
              </a:r>
              <a:endParaRPr lang="en-SG" dirty="0">
                <a:solidFill>
                  <a:prstClr val="black"/>
                </a:solidFill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6210493" y="4557827"/>
            <a:ext cx="8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[until all timeslots are added]</a:t>
            </a:r>
            <a:endParaRPr lang="en-SG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7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5"/>
          <p:cNvSpPr/>
          <p:nvPr/>
        </p:nvSpPr>
        <p:spPr>
          <a:xfrm>
            <a:off x="6333666" y="161925"/>
            <a:ext cx="4917083" cy="6552806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Rectangle 65"/>
          <p:cNvSpPr/>
          <p:nvPr/>
        </p:nvSpPr>
        <p:spPr>
          <a:xfrm>
            <a:off x="3539615" y="161925"/>
            <a:ext cx="1778561" cy="6553200"/>
          </a:xfrm>
          <a:prstGeom prst="roundRect">
            <a:avLst>
              <a:gd name="adj" fmla="val 3484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Events</a:t>
            </a:r>
            <a:endParaRPr lang="en-SG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1263270" y="161925"/>
            <a:ext cx="1260855" cy="6553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2" name="Straight Connector 1"/>
          <p:cNvCxnSpPr>
            <a:stCxn id="3" idx="2"/>
          </p:cNvCxnSpPr>
          <p:nvPr/>
        </p:nvCxnSpPr>
        <p:spPr>
          <a:xfrm>
            <a:off x="1902119" y="762808"/>
            <a:ext cx="0" cy="583484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" name="Rectangle 8"/>
          <p:cNvSpPr/>
          <p:nvPr/>
        </p:nvSpPr>
        <p:spPr>
          <a:xfrm>
            <a:off x="1418258" y="459121"/>
            <a:ext cx="967722" cy="30368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:</a:t>
            </a:r>
            <a:r>
              <a:rPr lang="en-US" sz="1600" dirty="0" smtClean="0">
                <a:solidFill>
                  <a:prstClr val="white"/>
                </a:solidFill>
              </a:rPr>
              <a:t>Model</a:t>
            </a:r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4164" y="980656"/>
            <a:ext cx="17572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64164" y="6511480"/>
            <a:ext cx="172853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008" y="762808"/>
            <a:ext cx="1462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 smtClean="0">
                <a:solidFill>
                  <a:srgbClr val="7030A0"/>
                </a:solidFill>
              </a:rPr>
              <a:t>updateTimeTable</a:t>
            </a:r>
            <a:r>
              <a:rPr lang="en-US" dirty="0" smtClean="0">
                <a:solidFill>
                  <a:srgbClr val="7030A0"/>
                </a:solidFill>
              </a:rPr>
              <a:t>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1458" y="983061"/>
            <a:ext cx="161322" cy="553394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743095" y="43758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82779" y="1128293"/>
            <a:ext cx="236545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116" y="912849"/>
            <a:ext cx="22287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smtClean="0">
                <a:solidFill>
                  <a:srgbClr val="7030A0"/>
                </a:solidFill>
              </a:rPr>
              <a:t>post(</a:t>
            </a:r>
            <a:r>
              <a:rPr lang="en-US" dirty="0" err="1" smtClean="0">
                <a:solidFill>
                  <a:srgbClr val="7030A0"/>
                </a:solidFill>
              </a:rPr>
              <a:t>TimeTableChangedEvent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0" name="Straight Connector 19"/>
          <p:cNvCxnSpPr>
            <a:stCxn id="16" idx="2"/>
          </p:cNvCxnSpPr>
          <p:nvPr/>
        </p:nvCxnSpPr>
        <p:spPr>
          <a:xfrm>
            <a:off x="4428895" y="784344"/>
            <a:ext cx="0" cy="5770761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4348234" y="1128293"/>
            <a:ext cx="161322" cy="51248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82779" y="6236551"/>
            <a:ext cx="23654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09556" y="1343737"/>
            <a:ext cx="257424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90217" y="1128293"/>
            <a:ext cx="24106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handleTimeTableChangedEvent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Rectangle 62"/>
          <p:cNvSpPr/>
          <p:nvPr/>
        </p:nvSpPr>
        <p:spPr>
          <a:xfrm>
            <a:off x="6624336" y="523770"/>
            <a:ext cx="1093635" cy="496801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TimeTablePanel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32" idx="2"/>
          </p:cNvCxnSpPr>
          <p:nvPr/>
        </p:nvCxnSpPr>
        <p:spPr>
          <a:xfrm flipH="1">
            <a:off x="7171153" y="1020571"/>
            <a:ext cx="1" cy="558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7081536" y="1343737"/>
            <a:ext cx="161322" cy="512487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39" name="Rectangle 62"/>
          <p:cNvSpPr/>
          <p:nvPr/>
        </p:nvSpPr>
        <p:spPr>
          <a:xfrm>
            <a:off x="7873839" y="523376"/>
            <a:ext cx="1093635" cy="496801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MainGrid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9" idx="2"/>
          </p:cNvCxnSpPr>
          <p:nvPr/>
        </p:nvCxnSpPr>
        <p:spPr>
          <a:xfrm flipH="1">
            <a:off x="8420656" y="1020177"/>
            <a:ext cx="1" cy="558000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339995" y="1589861"/>
            <a:ext cx="161322" cy="27622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242858" y="1589861"/>
            <a:ext cx="109713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91508" y="1359077"/>
            <a:ext cx="7778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 smtClean="0">
                <a:solidFill>
                  <a:srgbClr val="00B050"/>
                </a:solidFill>
              </a:rPr>
              <a:t>clearGrid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242857" y="1866086"/>
            <a:ext cx="1097137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339995" y="2284881"/>
            <a:ext cx="161322" cy="27622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42858" y="2284881"/>
            <a:ext cx="109713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91508" y="2054097"/>
            <a:ext cx="7778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 smtClean="0">
                <a:solidFill>
                  <a:srgbClr val="00B050"/>
                </a:solidFill>
              </a:rPr>
              <a:t>clearGrid</a:t>
            </a:r>
            <a:r>
              <a:rPr lang="en-US" dirty="0" smtClean="0">
                <a:solidFill>
                  <a:srgbClr val="00B050"/>
                </a:solidFill>
              </a:rPr>
              <a:t>()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65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NF</dc:creator>
  <cp:lastModifiedBy>NF</cp:lastModifiedBy>
  <cp:revision>6</cp:revision>
  <dcterms:created xsi:type="dcterms:W3CDTF">2018-11-10T13:58:56Z</dcterms:created>
  <dcterms:modified xsi:type="dcterms:W3CDTF">2018-11-11T04:37:28Z</dcterms:modified>
</cp:coreProperties>
</file>