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8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3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0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8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5"/>
          <p:cNvSpPr/>
          <p:nvPr/>
        </p:nvSpPr>
        <p:spPr>
          <a:xfrm>
            <a:off x="3915641" y="1416136"/>
            <a:ext cx="3729073" cy="24136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5350806" y="1826091"/>
            <a:ext cx="897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5350806" y="2622979"/>
            <a:ext cx="897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TimeSlot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Flowchart: Decision 96"/>
          <p:cNvSpPr/>
          <p:nvPr/>
        </p:nvSpPr>
        <p:spPr>
          <a:xfrm>
            <a:off x="5681885" y="21194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cxnSp>
        <p:nvCxnSpPr>
          <p:cNvPr id="10" name="Elbow Connector 9"/>
          <p:cNvCxnSpPr>
            <a:stCxn id="9" idx="2"/>
            <a:endCxn id="3" idx="0"/>
          </p:cNvCxnSpPr>
          <p:nvPr/>
        </p:nvCxnSpPr>
        <p:spPr>
          <a:xfrm flipH="1">
            <a:off x="5799410" y="2292799"/>
            <a:ext cx="499" cy="33018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5799909" y="23586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5400000">
            <a:off x="4930289" y="2550745"/>
            <a:ext cx="511104" cy="12271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8"/>
          <p:cNvSpPr/>
          <p:nvPr/>
        </p:nvSpPr>
        <p:spPr>
          <a:xfrm>
            <a:off x="4123668" y="3419866"/>
            <a:ext cx="897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DayOfWeek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6162373" y="2545799"/>
            <a:ext cx="498366" cy="12242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6575098" y="3407128"/>
            <a:ext cx="897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Color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272" y="31643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17264" y="31609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6" name="Elbow Connector 9"/>
          <p:cNvCxnSpPr>
            <a:endCxn id="2" idx="0"/>
          </p:cNvCxnSpPr>
          <p:nvPr/>
        </p:nvCxnSpPr>
        <p:spPr>
          <a:xfrm>
            <a:off x="5799410" y="1504005"/>
            <a:ext cx="0" cy="3220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5797987" y="2908762"/>
            <a:ext cx="1423" cy="4975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8"/>
          <p:cNvSpPr/>
          <p:nvPr/>
        </p:nvSpPr>
        <p:spPr>
          <a:xfrm>
            <a:off x="5349383" y="3406344"/>
            <a:ext cx="8972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LocalTime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8668" y="31582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15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xIceArcher</dc:creator>
  <cp:lastModifiedBy>NF</cp:lastModifiedBy>
  <cp:revision>5</cp:revision>
  <dcterms:created xsi:type="dcterms:W3CDTF">2018-10-16T06:25:56Z</dcterms:created>
  <dcterms:modified xsi:type="dcterms:W3CDTF">2018-11-10T18:26:38Z</dcterms:modified>
</cp:coreProperties>
</file>