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1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4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5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7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7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5"/>
          <p:cNvSpPr/>
          <p:nvPr/>
        </p:nvSpPr>
        <p:spPr>
          <a:xfrm>
            <a:off x="4038600" y="3352800"/>
            <a:ext cx="3706310" cy="2438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9BBB59">
                    <a:lumMod val="75000"/>
                  </a:srgbClr>
                </a:solidFill>
              </a:rPr>
              <a:t>UI</a:t>
            </a:r>
            <a:endParaRPr lang="en-SG" sz="1200" b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2" name="Isosceles Triangle 102"/>
          <p:cNvSpPr/>
          <p:nvPr/>
        </p:nvSpPr>
        <p:spPr>
          <a:xfrm rot="10800000" flipV="1">
            <a:off x="6996651" y="3775761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6745883" y="34290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9BBB59">
                    <a:lumMod val="75000"/>
                  </a:srgbClr>
                </a:solidFill>
              </a:rPr>
              <a:t>{abstract}</a:t>
            </a:r>
            <a:br>
              <a:rPr lang="en-US" sz="1050" b="1" dirty="0">
                <a:solidFill>
                  <a:srgbClr val="9BBB59">
                    <a:lumMod val="75000"/>
                  </a:srgbClr>
                </a:solidFill>
              </a:rPr>
            </a:br>
            <a:r>
              <a:rPr lang="en-US" sz="1050" b="1" dirty="0" err="1">
                <a:solidFill>
                  <a:srgbClr val="9BBB59">
                    <a:lumMod val="75000"/>
                  </a:srgbClr>
                </a:solidFill>
              </a:rPr>
              <a:t>UiPart</a:t>
            </a:r>
            <a:endParaRPr lang="en-SG" sz="1050" b="1" dirty="0">
              <a:solidFill>
                <a:srgbClr val="9BBB59">
                  <a:lumMod val="75000"/>
                </a:srgbClr>
              </a:solidFill>
            </a:endParaRPr>
          </a:p>
        </p:txBody>
      </p:sp>
      <p:cxnSp>
        <p:nvCxnSpPr>
          <p:cNvPr id="4" name="Elbow Connector 63"/>
          <p:cNvCxnSpPr>
            <a:stCxn id="2" idx="3"/>
            <a:endCxn id="5" idx="3"/>
          </p:cNvCxnSpPr>
          <p:nvPr/>
        </p:nvCxnSpPr>
        <p:spPr>
          <a:xfrm rot="5400000">
            <a:off x="6114899" y="3122754"/>
            <a:ext cx="188477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11"/>
          <p:cNvSpPr/>
          <p:nvPr/>
        </p:nvSpPr>
        <p:spPr>
          <a:xfrm>
            <a:off x="4192735" y="402134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9BBB59">
                    <a:lumMod val="75000"/>
                  </a:srgbClr>
                </a:solidFill>
              </a:rPr>
              <a:t>TimeTablePanel</a:t>
            </a:r>
            <a:endParaRPr lang="en-SG" sz="1050" b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5446677" y="4254481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9BBB59">
                    <a:lumMod val="75000"/>
                  </a:srgbClr>
                </a:solidFill>
              </a:rPr>
              <a:t>DayMarkerGrid</a:t>
            </a:r>
            <a:endParaRPr lang="en-SG" sz="1050" b="1" dirty="0">
              <a:solidFill>
                <a:srgbClr val="9BBB59">
                  <a:lumMod val="75000"/>
                </a:srgbClr>
              </a:solidFill>
            </a:endParaRPr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4746699" y="4254479"/>
            <a:ext cx="699979" cy="118422"/>
          </a:xfrm>
          <a:prstGeom prst="bentConnector3">
            <a:avLst>
              <a:gd name="adj1" fmla="val -102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11"/>
          <p:cNvSpPr/>
          <p:nvPr/>
        </p:nvSpPr>
        <p:spPr>
          <a:xfrm>
            <a:off x="5446676" y="4631792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9BBB59">
                    <a:lumMod val="75000"/>
                  </a:srgbClr>
                </a:solidFill>
              </a:rPr>
              <a:t>TimeMarkerGrid</a:t>
            </a:r>
            <a:endParaRPr lang="en-SG" sz="1050" b="1" dirty="0">
              <a:solidFill>
                <a:srgbClr val="9BBB59">
                  <a:lumMod val="75000"/>
                </a:srgbClr>
              </a:solidFill>
            </a:endParaRPr>
          </a:p>
        </p:txBody>
      </p:sp>
      <p:cxnSp>
        <p:nvCxnSpPr>
          <p:cNvPr id="9" name="Elbow Connector 8"/>
          <p:cNvCxnSpPr>
            <a:endCxn id="8" idx="1"/>
          </p:cNvCxnSpPr>
          <p:nvPr/>
        </p:nvCxnSpPr>
        <p:spPr>
          <a:xfrm>
            <a:off x="4741940" y="4269444"/>
            <a:ext cx="704737" cy="480768"/>
          </a:xfrm>
          <a:prstGeom prst="bentConnector3">
            <a:avLst>
              <a:gd name="adj1" fmla="val -3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11"/>
          <p:cNvSpPr/>
          <p:nvPr/>
        </p:nvSpPr>
        <p:spPr>
          <a:xfrm>
            <a:off x="5444290" y="4982726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9BBB59">
                    <a:lumMod val="75000"/>
                  </a:srgbClr>
                </a:solidFill>
              </a:rPr>
              <a:t>MainGrid</a:t>
            </a:r>
            <a:endParaRPr lang="en-SG" sz="1050" b="1" dirty="0">
              <a:solidFill>
                <a:srgbClr val="9BBB59">
                  <a:lumMod val="75000"/>
                </a:srgbClr>
              </a:solidFill>
            </a:endParaRPr>
          </a:p>
        </p:txBody>
      </p:sp>
      <p:cxnSp>
        <p:nvCxnSpPr>
          <p:cNvPr id="11" name="Elbow Connector 10"/>
          <p:cNvCxnSpPr>
            <a:stCxn id="5" idx="2"/>
            <a:endCxn id="10" idx="1"/>
          </p:cNvCxnSpPr>
          <p:nvPr/>
        </p:nvCxnSpPr>
        <p:spPr>
          <a:xfrm rot="16200000" flipH="1">
            <a:off x="4670438" y="4327294"/>
            <a:ext cx="842966" cy="7047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Elbow Connector 63"/>
          <p:cNvCxnSpPr>
            <a:stCxn id="2" idx="3"/>
            <a:endCxn id="6" idx="3"/>
          </p:cNvCxnSpPr>
          <p:nvPr/>
        </p:nvCxnSpPr>
        <p:spPr>
          <a:xfrm rot="5400000">
            <a:off x="6670710" y="3911708"/>
            <a:ext cx="421618" cy="5007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63"/>
          <p:cNvCxnSpPr>
            <a:stCxn id="2" idx="3"/>
            <a:endCxn id="8" idx="3"/>
          </p:cNvCxnSpPr>
          <p:nvPr/>
        </p:nvCxnSpPr>
        <p:spPr>
          <a:xfrm rot="5400000">
            <a:off x="6482056" y="4100364"/>
            <a:ext cx="798929" cy="500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Elbow Connector 63"/>
          <p:cNvCxnSpPr>
            <a:stCxn id="2" idx="3"/>
            <a:endCxn id="10" idx="3"/>
          </p:cNvCxnSpPr>
          <p:nvPr/>
        </p:nvCxnSpPr>
        <p:spPr>
          <a:xfrm rot="5400000">
            <a:off x="6305396" y="4274638"/>
            <a:ext cx="1149863" cy="50315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1"/>
          <p:cNvSpPr/>
          <p:nvPr/>
        </p:nvSpPr>
        <p:spPr>
          <a:xfrm>
            <a:off x="5446665" y="5467977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9BBB59">
                    <a:lumMod val="75000"/>
                  </a:srgbClr>
                </a:solidFill>
              </a:rPr>
              <a:t>TimeSlot</a:t>
            </a:r>
            <a:endParaRPr lang="en-SG" sz="1050" b="1" dirty="0">
              <a:solidFill>
                <a:srgbClr val="9BBB59">
                  <a:lumMod val="75000"/>
                </a:srgbClr>
              </a:solidFill>
            </a:endParaRPr>
          </a:p>
        </p:txBody>
      </p:sp>
      <p:cxnSp>
        <p:nvCxnSpPr>
          <p:cNvPr id="16" name="Elbow Connector 112"/>
          <p:cNvCxnSpPr>
            <a:stCxn id="10" idx="2"/>
            <a:endCxn id="15" idx="0"/>
          </p:cNvCxnSpPr>
          <p:nvPr/>
        </p:nvCxnSpPr>
        <p:spPr>
          <a:xfrm>
            <a:off x="6036520" y="5219566"/>
            <a:ext cx="2375" cy="24841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6036520" y="52586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50" b="1" dirty="0">
                <a:solidFill>
                  <a:srgbClr val="9BBB59">
                    <a:lumMod val="75000"/>
                  </a:srgbClr>
                </a:solidFill>
              </a:rPr>
              <a:t>*</a:t>
            </a:r>
            <a:endParaRPr lang="en-SG" sz="1050" b="1" dirty="0">
              <a:solidFill>
                <a:srgbClr val="9BBB5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144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NF</dc:creator>
  <cp:lastModifiedBy>NF</cp:lastModifiedBy>
  <cp:revision>1</cp:revision>
  <dcterms:created xsi:type="dcterms:W3CDTF">2018-11-10T18:21:49Z</dcterms:created>
  <dcterms:modified xsi:type="dcterms:W3CDTF">2018-11-10T18:23:28Z</dcterms:modified>
</cp:coreProperties>
</file>