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871624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840991" y="2191178"/>
            <a:ext cx="456336" cy="1559811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814320" y="2176250"/>
            <a:ext cx="1295400" cy="812506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564712" y="2180905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810000" y="3295221"/>
            <a:ext cx="1295400" cy="646273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50147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2309518" y="3630337"/>
            <a:ext cx="1500482" cy="4692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endCxn id="5" idx="0"/>
          </p:cNvCxnSpPr>
          <p:nvPr/>
        </p:nvCxnSpPr>
        <p:spPr>
          <a:xfrm>
            <a:off x="4457700" y="2971083"/>
            <a:ext cx="0" cy="32413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09720" y="2452261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cxnSpLocks/>
          </p:cNvCxnSpPr>
          <p:nvPr/>
        </p:nvCxnSpPr>
        <p:spPr>
          <a:xfrm flipV="1">
            <a:off x="1636188" y="2939997"/>
            <a:ext cx="192612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</p:cNvCxnSpPr>
          <p:nvPr/>
        </p:nvCxnSpPr>
        <p:spPr>
          <a:xfrm flipV="1">
            <a:off x="6680199" y="2467189"/>
            <a:ext cx="1134539" cy="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9078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80010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cxnSpLocks/>
            <a:stCxn id="2" idx="0"/>
            <a:endCxn id="51" idx="2"/>
          </p:cNvCxnSpPr>
          <p:nvPr/>
        </p:nvCxnSpPr>
        <p:spPr>
          <a:xfrm rot="5400000" flipH="1" flipV="1">
            <a:off x="2122693" y="1660966"/>
            <a:ext cx="476678" cy="583746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807631" y="4093835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22867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8107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53347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586562" y="4379289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586562" y="3889398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197096" y="3831437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21969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617219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31826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47920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62">
            <a:extLst>
              <a:ext uri="{FF2B5EF4-FFF2-40B4-BE49-F238E27FC236}">
                <a16:creationId xmlns:a16="http://schemas.microsoft.com/office/drawing/2014/main" id="{B7AFF4FB-6A6C-442B-9482-0DABC0694F61}"/>
              </a:ext>
            </a:extLst>
          </p:cNvPr>
          <p:cNvSpPr/>
          <p:nvPr/>
        </p:nvSpPr>
        <p:spPr>
          <a:xfrm flipH="1">
            <a:off x="2516798" y="2191179"/>
            <a:ext cx="973669" cy="797578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Security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A23F6BB-1D29-4605-ABF4-7CA4902BF9E8}"/>
              </a:ext>
            </a:extLst>
          </p:cNvPr>
          <p:cNvCxnSpPr>
            <a:cxnSpLocks/>
            <a:endCxn id="41" idx="3"/>
          </p:cNvCxnSpPr>
          <p:nvPr/>
        </p:nvCxnSpPr>
        <p:spPr>
          <a:xfrm>
            <a:off x="2131488" y="2589968"/>
            <a:ext cx="38531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E5E6AAF-B614-41B7-8BED-454BCE6D9B96}"/>
              </a:ext>
            </a:extLst>
          </p:cNvPr>
          <p:cNvCxnSpPr>
            <a:cxnSpLocks/>
          </p:cNvCxnSpPr>
          <p:nvPr/>
        </p:nvCxnSpPr>
        <p:spPr>
          <a:xfrm>
            <a:off x="3362445" y="2589968"/>
            <a:ext cx="4475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11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benn chong</cp:lastModifiedBy>
  <cp:revision>61</cp:revision>
  <dcterms:created xsi:type="dcterms:W3CDTF">2016-07-22T14:33:02Z</dcterms:created>
  <dcterms:modified xsi:type="dcterms:W3CDTF">2018-11-12T12:22:38Z</dcterms:modified>
</cp:coreProperties>
</file>