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8A8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02" autoAdjust="0"/>
  </p:normalViewPr>
  <p:slideViewPr>
    <p:cSldViewPr showGuides="1">
      <p:cViewPr>
        <p:scale>
          <a:sx n="75" d="100"/>
          <a:sy n="75" d="100"/>
        </p:scale>
        <p:origin x="2634" y="6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5">
            <a:extLst>
              <a:ext uri="{FF2B5EF4-FFF2-40B4-BE49-F238E27FC236}">
                <a16:creationId xmlns:a16="http://schemas.microsoft.com/office/drawing/2014/main" id="{ECF4D9E3-9824-4937-A888-D8325E985BCC}"/>
              </a:ext>
            </a:extLst>
          </p:cNvPr>
          <p:cNvSpPr/>
          <p:nvPr/>
        </p:nvSpPr>
        <p:spPr>
          <a:xfrm>
            <a:off x="5476606" y="118896"/>
            <a:ext cx="2524394" cy="2624304"/>
          </a:xfrm>
          <a:prstGeom prst="roundRect">
            <a:avLst>
              <a:gd name="adj" fmla="val 34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2030633" y="145206"/>
            <a:ext cx="3299108" cy="2597994"/>
          </a:xfrm>
          <a:prstGeom prst="roundRect">
            <a:avLst>
              <a:gd name="adj" fmla="val 3484"/>
            </a:avLst>
          </a:prstGeom>
          <a:solidFill>
            <a:schemeClr val="tx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/>
                </a:solidFill>
              </a:rPr>
              <a:t>Security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45206"/>
            <a:ext cx="1431049" cy="2583669"/>
          </a:xfrm>
          <a:prstGeom prst="roundRect">
            <a:avLst>
              <a:gd name="adj" fmla="val 3484"/>
            </a:avLst>
          </a:prstGeom>
          <a:solidFill>
            <a:srgbClr val="C8D8A8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31874" y="820454"/>
            <a:ext cx="5116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rgbClr val="00B050"/>
                </a:solidFill>
              </a:rPr>
              <a:t>login())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2831035" y="617284"/>
            <a:ext cx="4474" cy="1793522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776544" y="953160"/>
            <a:ext cx="118380" cy="109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57734" y="954939"/>
            <a:ext cx="1384374" cy="70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67407" y="1559355"/>
            <a:ext cx="1852893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Raise(new </a:t>
            </a:r>
            <a:r>
              <a:rPr lang="en-US" sz="800" dirty="0" err="1">
                <a:solidFill>
                  <a:schemeClr val="bg1"/>
                </a:solidFill>
              </a:rPr>
              <a:t>SuccessfulLoginEvent</a:t>
            </a:r>
            <a:r>
              <a:rPr lang="en-US" sz="800" dirty="0">
                <a:solidFill>
                  <a:schemeClr val="bg1"/>
                </a:solidFill>
              </a:rPr>
              <a:t>))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910370" y="1704850"/>
            <a:ext cx="3287016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419977" y="2047296"/>
            <a:ext cx="1415757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4F503BA0-7B6A-4D89-87BD-E33CA9B177A8}"/>
              </a:ext>
            </a:extLst>
          </p:cNvPr>
          <p:cNvSpPr/>
          <p:nvPr/>
        </p:nvSpPr>
        <p:spPr>
          <a:xfrm>
            <a:off x="2217145" y="404797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:SecurityManager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D2E4565A-A393-495D-BC0F-18200A187683}"/>
              </a:ext>
            </a:extLst>
          </p:cNvPr>
          <p:cNvSpPr/>
          <p:nvPr/>
        </p:nvSpPr>
        <p:spPr>
          <a:xfrm>
            <a:off x="935523" y="410508"/>
            <a:ext cx="794203" cy="206775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:UI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F447EC-5560-4C7F-8A83-306705F348E6}"/>
              </a:ext>
            </a:extLst>
          </p:cNvPr>
          <p:cNvCxnSpPr>
            <a:cxnSpLocks/>
          </p:cNvCxnSpPr>
          <p:nvPr/>
        </p:nvCxnSpPr>
        <p:spPr>
          <a:xfrm>
            <a:off x="1345494" y="627368"/>
            <a:ext cx="0" cy="176336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EE3CDC0-73A7-421A-9F34-99AA6DC2BC0E}"/>
              </a:ext>
            </a:extLst>
          </p:cNvPr>
          <p:cNvSpPr/>
          <p:nvPr/>
        </p:nvSpPr>
        <p:spPr>
          <a:xfrm>
            <a:off x="1280330" y="836489"/>
            <a:ext cx="120498" cy="15106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15A1B27C-9871-4262-BF3A-1A3B6271292A}"/>
              </a:ext>
            </a:extLst>
          </p:cNvPr>
          <p:cNvSpPr/>
          <p:nvPr/>
        </p:nvSpPr>
        <p:spPr>
          <a:xfrm>
            <a:off x="5619830" y="409843"/>
            <a:ext cx="996062" cy="2067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EventsCenter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2E5B81-1EA0-4199-83B7-725636160682}"/>
              </a:ext>
            </a:extLst>
          </p:cNvPr>
          <p:cNvCxnSpPr>
            <a:cxnSpLocks/>
          </p:cNvCxnSpPr>
          <p:nvPr/>
        </p:nvCxnSpPr>
        <p:spPr>
          <a:xfrm>
            <a:off x="6288375" y="620371"/>
            <a:ext cx="0" cy="174104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D224221-8E18-4797-AC55-08B2F2575208}"/>
              </a:ext>
            </a:extLst>
          </p:cNvPr>
          <p:cNvSpPr/>
          <p:nvPr/>
        </p:nvSpPr>
        <p:spPr>
          <a:xfrm>
            <a:off x="6212833" y="1687049"/>
            <a:ext cx="81471" cy="2085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2764D2-5360-4889-BB2C-6E1E42FE7D36}"/>
              </a:ext>
            </a:extLst>
          </p:cNvPr>
          <p:cNvCxnSpPr>
            <a:cxnSpLocks/>
          </p:cNvCxnSpPr>
          <p:nvPr/>
        </p:nvCxnSpPr>
        <p:spPr>
          <a:xfrm>
            <a:off x="2910370" y="1881850"/>
            <a:ext cx="328701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864A31-7849-4CB4-BB73-B738E726A3BC}"/>
              </a:ext>
            </a:extLst>
          </p:cNvPr>
          <p:cNvCxnSpPr>
            <a:cxnSpLocks/>
          </p:cNvCxnSpPr>
          <p:nvPr/>
        </p:nvCxnSpPr>
        <p:spPr>
          <a:xfrm flipH="1">
            <a:off x="4474791" y="613410"/>
            <a:ext cx="4474" cy="1793522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9F376-CE03-49EB-A149-DA5ED78936D7}"/>
              </a:ext>
            </a:extLst>
          </p:cNvPr>
          <p:cNvSpPr/>
          <p:nvPr/>
        </p:nvSpPr>
        <p:spPr>
          <a:xfrm>
            <a:off x="4420300" y="1074873"/>
            <a:ext cx="113905" cy="336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9D09092E-C2FB-4BF9-BD07-9E5364F8E3EE}"/>
              </a:ext>
            </a:extLst>
          </p:cNvPr>
          <p:cNvSpPr/>
          <p:nvPr/>
        </p:nvSpPr>
        <p:spPr>
          <a:xfrm>
            <a:off x="3647036" y="389590"/>
            <a:ext cx="151669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dirty="0" err="1">
                <a:solidFill>
                  <a:schemeClr val="tx1"/>
                </a:solidFill>
              </a:rPr>
              <a:t>AccountCredentials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690098-2B2A-417C-93F8-D2C2386FF0E8}"/>
              </a:ext>
            </a:extLst>
          </p:cNvPr>
          <p:cNvSpPr txBox="1"/>
          <p:nvPr/>
        </p:nvSpPr>
        <p:spPr>
          <a:xfrm>
            <a:off x="2905099" y="953160"/>
            <a:ext cx="815544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passwordIsValid()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65158-3DB3-4BC8-920E-30DB3C5C9167}"/>
              </a:ext>
            </a:extLst>
          </p:cNvPr>
          <p:cNvCxnSpPr>
            <a:cxnSpLocks/>
          </p:cNvCxnSpPr>
          <p:nvPr/>
        </p:nvCxnSpPr>
        <p:spPr>
          <a:xfrm>
            <a:off x="2929928" y="1094781"/>
            <a:ext cx="149037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57C978-26C1-4617-95C7-5A9A97574D89}"/>
              </a:ext>
            </a:extLst>
          </p:cNvPr>
          <p:cNvCxnSpPr>
            <a:cxnSpLocks/>
          </p:cNvCxnSpPr>
          <p:nvPr/>
        </p:nvCxnSpPr>
        <p:spPr>
          <a:xfrm flipH="1">
            <a:off x="2910370" y="1396453"/>
            <a:ext cx="1508176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E241C-5008-4AFA-9644-0143F69DC633}"/>
              </a:ext>
            </a:extLst>
          </p:cNvPr>
          <p:cNvSpPr txBox="1"/>
          <p:nvPr/>
        </p:nvSpPr>
        <p:spPr>
          <a:xfrm>
            <a:off x="3579926" y="1254831"/>
            <a:ext cx="815544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9" name="Rectangle 65">
            <a:extLst>
              <a:ext uri="{FF2B5EF4-FFF2-40B4-BE49-F238E27FC236}">
                <a16:creationId xmlns:a16="http://schemas.microsoft.com/office/drawing/2014/main" id="{755CC27A-4F99-4F8C-91BC-7C238571BF63}"/>
              </a:ext>
            </a:extLst>
          </p:cNvPr>
          <p:cNvSpPr/>
          <p:nvPr/>
        </p:nvSpPr>
        <p:spPr>
          <a:xfrm>
            <a:off x="2578906" y="3079076"/>
            <a:ext cx="4770275" cy="263099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947A05AC-239A-49A6-9BA7-4880B641F966}"/>
              </a:ext>
            </a:extLst>
          </p:cNvPr>
          <p:cNvSpPr/>
          <p:nvPr/>
        </p:nvSpPr>
        <p:spPr>
          <a:xfrm>
            <a:off x="2683642" y="3352800"/>
            <a:ext cx="957368" cy="2280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E36971-8E34-46B7-9D1D-07816F36600C}"/>
              </a:ext>
            </a:extLst>
          </p:cNvPr>
          <p:cNvCxnSpPr/>
          <p:nvPr/>
        </p:nvCxnSpPr>
        <p:spPr>
          <a:xfrm>
            <a:off x="3162326" y="3525666"/>
            <a:ext cx="0" cy="17084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B936D53-2E37-4B15-AA3D-A6097ED40EF1}"/>
              </a:ext>
            </a:extLst>
          </p:cNvPr>
          <p:cNvSpPr/>
          <p:nvPr/>
        </p:nvSpPr>
        <p:spPr>
          <a:xfrm>
            <a:off x="3114966" y="3756318"/>
            <a:ext cx="100234" cy="18285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EF0F9692-0A54-4080-AA94-CF5F8F951021}"/>
              </a:ext>
            </a:extLst>
          </p:cNvPr>
          <p:cNvSpPr/>
          <p:nvPr/>
        </p:nvSpPr>
        <p:spPr>
          <a:xfrm>
            <a:off x="3932060" y="3209372"/>
            <a:ext cx="801869" cy="3075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7EC583-709B-4B03-9B32-34E121E610BA}"/>
              </a:ext>
            </a:extLst>
          </p:cNvPr>
          <p:cNvCxnSpPr/>
          <p:nvPr/>
        </p:nvCxnSpPr>
        <p:spPr>
          <a:xfrm>
            <a:off x="4335493" y="3528091"/>
            <a:ext cx="0" cy="11150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6DC831F-1BA3-4A63-AE89-A9B7FC2F10F7}"/>
              </a:ext>
            </a:extLst>
          </p:cNvPr>
          <p:cNvSpPr/>
          <p:nvPr/>
        </p:nvSpPr>
        <p:spPr>
          <a:xfrm>
            <a:off x="4288132" y="3829444"/>
            <a:ext cx="115051" cy="7428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52B96D-F584-412F-9937-A5E63335DB9E}"/>
              </a:ext>
            </a:extLst>
          </p:cNvPr>
          <p:cNvCxnSpPr/>
          <p:nvPr/>
        </p:nvCxnSpPr>
        <p:spPr>
          <a:xfrm>
            <a:off x="2378439" y="3758743"/>
            <a:ext cx="7365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0C8E7D8-B613-4CC6-B13A-1C80B15243EC}"/>
              </a:ext>
            </a:extLst>
          </p:cNvPr>
          <p:cNvCxnSpPr/>
          <p:nvPr/>
        </p:nvCxnSpPr>
        <p:spPr>
          <a:xfrm flipV="1">
            <a:off x="3215199" y="3829445"/>
            <a:ext cx="10500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F1EBAD5-E0A4-40D1-A020-007326527C80}"/>
              </a:ext>
            </a:extLst>
          </p:cNvPr>
          <p:cNvSpPr txBox="1"/>
          <p:nvPr/>
        </p:nvSpPr>
        <p:spPr>
          <a:xfrm>
            <a:off x="2127855" y="3581400"/>
            <a:ext cx="93712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0070C0"/>
                </a:solidFill>
              </a:rPr>
              <a:t>execute(“delete 1”)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E4325A-E518-4502-9E2D-4590ADEC4057}"/>
              </a:ext>
            </a:extLst>
          </p:cNvPr>
          <p:cNvSpPr txBox="1"/>
          <p:nvPr/>
        </p:nvSpPr>
        <p:spPr>
          <a:xfrm>
            <a:off x="4928070" y="4572291"/>
            <a:ext cx="5628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execute()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80EC24-B480-42AB-8220-964820C1033C}"/>
              </a:ext>
            </a:extLst>
          </p:cNvPr>
          <p:cNvCxnSpPr/>
          <p:nvPr/>
        </p:nvCxnSpPr>
        <p:spPr>
          <a:xfrm flipV="1">
            <a:off x="3226338" y="4566815"/>
            <a:ext cx="1050029" cy="3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C7F689-6028-43A2-977A-84E36840A5DC}"/>
              </a:ext>
            </a:extLst>
          </p:cNvPr>
          <p:cNvCxnSpPr/>
          <p:nvPr/>
        </p:nvCxnSpPr>
        <p:spPr>
          <a:xfrm>
            <a:off x="2328322" y="5584916"/>
            <a:ext cx="78664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48A590A-E7B5-4874-8502-FCA444065E41}"/>
              </a:ext>
            </a:extLst>
          </p:cNvPr>
          <p:cNvSpPr txBox="1"/>
          <p:nvPr/>
        </p:nvSpPr>
        <p:spPr>
          <a:xfrm>
            <a:off x="4658392" y="4181645"/>
            <a:ext cx="50447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parse(“1”)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428FD9-8B61-46F9-B6AD-F6D07CEB1824}"/>
              </a:ext>
            </a:extLst>
          </p:cNvPr>
          <p:cNvSpPr txBox="1"/>
          <p:nvPr/>
        </p:nvSpPr>
        <p:spPr>
          <a:xfrm>
            <a:off x="3274216" y="3651093"/>
            <a:ext cx="93712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parse(“delete 1”)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98117B-38FE-4B2C-933B-4B42D64D5C5A}"/>
              </a:ext>
            </a:extLst>
          </p:cNvPr>
          <p:cNvSpPr txBox="1"/>
          <p:nvPr/>
        </p:nvSpPr>
        <p:spPr>
          <a:xfrm>
            <a:off x="4982366" y="5232469"/>
            <a:ext cx="40857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8BDEF6-15D3-4120-91FC-4A7A9B3DFDD3}"/>
              </a:ext>
            </a:extLst>
          </p:cNvPr>
          <p:cNvSpPr txBox="1"/>
          <p:nvPr/>
        </p:nvSpPr>
        <p:spPr>
          <a:xfrm>
            <a:off x="2522464" y="5418707"/>
            <a:ext cx="501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D690D6-70F4-491E-AC6F-9D6937729182}"/>
              </a:ext>
            </a:extLst>
          </p:cNvPr>
          <p:cNvSpPr txBox="1"/>
          <p:nvPr/>
        </p:nvSpPr>
        <p:spPr>
          <a:xfrm>
            <a:off x="3886445" y="4425118"/>
            <a:ext cx="14492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d</a:t>
            </a:r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C0E23F03-B10E-494A-8A09-75556DB49AB6}"/>
              </a:ext>
            </a:extLst>
          </p:cNvPr>
          <p:cNvSpPr/>
          <p:nvPr/>
        </p:nvSpPr>
        <p:spPr>
          <a:xfrm>
            <a:off x="4911232" y="3702997"/>
            <a:ext cx="1169524" cy="28415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DeleteCommand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6E3185-95EA-4878-B129-12738040A1CB}"/>
              </a:ext>
            </a:extLst>
          </p:cNvPr>
          <p:cNvCxnSpPr/>
          <p:nvPr/>
        </p:nvCxnSpPr>
        <p:spPr>
          <a:xfrm>
            <a:off x="4405204" y="4181645"/>
            <a:ext cx="1050582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85E898-5D6D-49AB-AC9C-05EA6DD87896}"/>
              </a:ext>
            </a:extLst>
          </p:cNvPr>
          <p:cNvSpPr/>
          <p:nvPr/>
        </p:nvSpPr>
        <p:spPr>
          <a:xfrm>
            <a:off x="5455786" y="3981178"/>
            <a:ext cx="135383" cy="810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776724-40F3-4DE4-955D-9499339658B2}"/>
              </a:ext>
            </a:extLst>
          </p:cNvPr>
          <p:cNvCxnSpPr>
            <a:stCxn id="101" idx="0"/>
          </p:cNvCxnSpPr>
          <p:nvPr/>
        </p:nvCxnSpPr>
        <p:spPr>
          <a:xfrm>
            <a:off x="5523478" y="3981178"/>
            <a:ext cx="0" cy="6515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BD37FD-8CD2-401A-8D82-75B59DD2C923}"/>
              </a:ext>
            </a:extLst>
          </p:cNvPr>
          <p:cNvSpPr/>
          <p:nvPr/>
        </p:nvSpPr>
        <p:spPr>
          <a:xfrm>
            <a:off x="5455786" y="4181646"/>
            <a:ext cx="135383" cy="350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CBD48C8-2DDC-41F4-BA7F-61FE50E0FFD6}"/>
              </a:ext>
            </a:extLst>
          </p:cNvPr>
          <p:cNvCxnSpPr/>
          <p:nvPr/>
        </p:nvCxnSpPr>
        <p:spPr>
          <a:xfrm>
            <a:off x="4429401" y="4528565"/>
            <a:ext cx="10965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A702526-FC18-4F89-86F4-9CC0AC233338}"/>
              </a:ext>
            </a:extLst>
          </p:cNvPr>
          <p:cNvCxnSpPr/>
          <p:nvPr/>
        </p:nvCxnSpPr>
        <p:spPr>
          <a:xfrm>
            <a:off x="4372210" y="3862926"/>
            <a:ext cx="5390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B3B84C7-9A19-4FE5-93BF-9A20A3325C88}"/>
              </a:ext>
            </a:extLst>
          </p:cNvPr>
          <p:cNvCxnSpPr/>
          <p:nvPr/>
        </p:nvCxnSpPr>
        <p:spPr>
          <a:xfrm>
            <a:off x="4403183" y="4062184"/>
            <a:ext cx="10526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40A7EFD-382E-465C-8538-69A397FDB4C9}"/>
              </a:ext>
            </a:extLst>
          </p:cNvPr>
          <p:cNvSpPr txBox="1"/>
          <p:nvPr/>
        </p:nvSpPr>
        <p:spPr>
          <a:xfrm>
            <a:off x="5438500" y="4538113"/>
            <a:ext cx="169953" cy="172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5">
            <a:extLst>
              <a:ext uri="{FF2B5EF4-FFF2-40B4-BE49-F238E27FC236}">
                <a16:creationId xmlns:a16="http://schemas.microsoft.com/office/drawing/2014/main" id="{BD04B862-6CE7-47DF-A4B6-8DB81B3C7344}"/>
              </a:ext>
            </a:extLst>
          </p:cNvPr>
          <p:cNvSpPr/>
          <p:nvPr/>
        </p:nvSpPr>
        <p:spPr>
          <a:xfrm>
            <a:off x="4737160" y="157845"/>
            <a:ext cx="5769958" cy="5863665"/>
          </a:xfrm>
          <a:prstGeom prst="roundRect">
            <a:avLst>
              <a:gd name="adj" fmla="val 117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9" name="Rectangle 65">
            <a:extLst>
              <a:ext uri="{FF2B5EF4-FFF2-40B4-BE49-F238E27FC236}">
                <a16:creationId xmlns:a16="http://schemas.microsoft.com/office/drawing/2014/main" id="{08514721-0B72-4DA8-A643-8F51B10476D3}"/>
              </a:ext>
            </a:extLst>
          </p:cNvPr>
          <p:cNvSpPr/>
          <p:nvPr/>
        </p:nvSpPr>
        <p:spPr>
          <a:xfrm>
            <a:off x="2021767" y="152400"/>
            <a:ext cx="2680957" cy="5869110"/>
          </a:xfrm>
          <a:prstGeom prst="roundRect">
            <a:avLst>
              <a:gd name="adj" fmla="val 3484"/>
            </a:avLst>
          </a:prstGeom>
          <a:solidFill>
            <a:schemeClr val="tx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/>
                </a:solidFill>
              </a:rPr>
              <a:t>Security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 65">
            <a:extLst>
              <a:ext uri="{FF2B5EF4-FFF2-40B4-BE49-F238E27FC236}">
                <a16:creationId xmlns:a16="http://schemas.microsoft.com/office/drawing/2014/main" id="{646C78A8-28B6-440C-B262-D07BB29E86B6}"/>
              </a:ext>
            </a:extLst>
          </p:cNvPr>
          <p:cNvSpPr/>
          <p:nvPr/>
        </p:nvSpPr>
        <p:spPr>
          <a:xfrm>
            <a:off x="467813" y="145205"/>
            <a:ext cx="1501268" cy="5876305"/>
          </a:xfrm>
          <a:prstGeom prst="roundRect">
            <a:avLst>
              <a:gd name="adj" fmla="val 5849"/>
            </a:avLst>
          </a:prstGeom>
          <a:solidFill>
            <a:srgbClr val="C8D8A8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5EFF0-17A4-4C17-84F3-E10278525FAB}"/>
              </a:ext>
            </a:extLst>
          </p:cNvPr>
          <p:cNvSpPr txBox="1"/>
          <p:nvPr/>
        </p:nvSpPr>
        <p:spPr>
          <a:xfrm>
            <a:off x="2097739" y="809607"/>
            <a:ext cx="5116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execute()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493AA5-B9FC-4781-A244-0D056A6A64B2}"/>
              </a:ext>
            </a:extLst>
          </p:cNvPr>
          <p:cNvCxnSpPr>
            <a:cxnSpLocks/>
          </p:cNvCxnSpPr>
          <p:nvPr/>
        </p:nvCxnSpPr>
        <p:spPr>
          <a:xfrm>
            <a:off x="2835509" y="617284"/>
            <a:ext cx="0" cy="502151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37F65C-3D83-4C61-9777-63D03A7F94F9}"/>
              </a:ext>
            </a:extLst>
          </p:cNvPr>
          <p:cNvSpPr/>
          <p:nvPr/>
        </p:nvSpPr>
        <p:spPr>
          <a:xfrm>
            <a:off x="2776544" y="929054"/>
            <a:ext cx="106024" cy="446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CD1AF9-66F6-43F2-92C7-B29AA66EADF0}"/>
              </a:ext>
            </a:extLst>
          </p:cNvPr>
          <p:cNvCxnSpPr>
            <a:cxnSpLocks/>
          </p:cNvCxnSpPr>
          <p:nvPr/>
        </p:nvCxnSpPr>
        <p:spPr>
          <a:xfrm>
            <a:off x="1357734" y="954939"/>
            <a:ext cx="1384374" cy="70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995A7D-2BA7-41A0-BE6C-F28389FB7205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417557" y="5392510"/>
            <a:ext cx="1411999" cy="70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>
            <a:extLst>
              <a:ext uri="{FF2B5EF4-FFF2-40B4-BE49-F238E27FC236}">
                <a16:creationId xmlns:a16="http://schemas.microsoft.com/office/drawing/2014/main" id="{54506BFC-234B-41FC-A31F-A6AE2892863C}"/>
              </a:ext>
            </a:extLst>
          </p:cNvPr>
          <p:cNvSpPr/>
          <p:nvPr/>
        </p:nvSpPr>
        <p:spPr>
          <a:xfrm>
            <a:off x="2217145" y="404797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:SecurityManager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9FABAB97-F23D-4B5B-BD69-E74E30EF44C1}"/>
              </a:ext>
            </a:extLst>
          </p:cNvPr>
          <p:cNvSpPr/>
          <p:nvPr/>
        </p:nvSpPr>
        <p:spPr>
          <a:xfrm>
            <a:off x="935523" y="410508"/>
            <a:ext cx="794203" cy="206775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:UI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C713E0-A68D-4799-96D4-48FAB63178DB}"/>
              </a:ext>
            </a:extLst>
          </p:cNvPr>
          <p:cNvCxnSpPr>
            <a:cxnSpLocks/>
          </p:cNvCxnSpPr>
          <p:nvPr/>
        </p:nvCxnSpPr>
        <p:spPr>
          <a:xfrm>
            <a:off x="1345494" y="627368"/>
            <a:ext cx="0" cy="501143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BB74639-E6BC-4CA1-B046-F6D88BE94B52}"/>
              </a:ext>
            </a:extLst>
          </p:cNvPr>
          <p:cNvSpPr/>
          <p:nvPr/>
        </p:nvSpPr>
        <p:spPr>
          <a:xfrm>
            <a:off x="1295399" y="836488"/>
            <a:ext cx="106510" cy="47240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CFA4E2-1A2E-432A-9484-A1189FC74F42}"/>
              </a:ext>
            </a:extLst>
          </p:cNvPr>
          <p:cNvCxnSpPr>
            <a:cxnSpLocks/>
          </p:cNvCxnSpPr>
          <p:nvPr/>
        </p:nvCxnSpPr>
        <p:spPr>
          <a:xfrm>
            <a:off x="2929928" y="1094781"/>
            <a:ext cx="31462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89808F-3F66-43D5-9F0B-69D22690F169}"/>
              </a:ext>
            </a:extLst>
          </p:cNvPr>
          <p:cNvSpPr txBox="1"/>
          <p:nvPr/>
        </p:nvSpPr>
        <p:spPr>
          <a:xfrm>
            <a:off x="1965437" y="5246477"/>
            <a:ext cx="7742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CommandResult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33E05310-4238-4569-B5C8-071915E245FE}"/>
              </a:ext>
            </a:extLst>
          </p:cNvPr>
          <p:cNvSpPr/>
          <p:nvPr/>
        </p:nvSpPr>
        <p:spPr>
          <a:xfrm>
            <a:off x="5645626" y="418930"/>
            <a:ext cx="957368" cy="2280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8708AF-F665-45BC-A1B7-556624FF8CB7}"/>
              </a:ext>
            </a:extLst>
          </p:cNvPr>
          <p:cNvCxnSpPr>
            <a:cxnSpLocks/>
          </p:cNvCxnSpPr>
          <p:nvPr/>
        </p:nvCxnSpPr>
        <p:spPr>
          <a:xfrm>
            <a:off x="6124310" y="591796"/>
            <a:ext cx="0" cy="50470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1161B5A-B511-483C-8F6E-729AF06AA47E}"/>
              </a:ext>
            </a:extLst>
          </p:cNvPr>
          <p:cNvSpPr/>
          <p:nvPr/>
        </p:nvSpPr>
        <p:spPr>
          <a:xfrm>
            <a:off x="6076127" y="1094782"/>
            <a:ext cx="111700" cy="1115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8A44EB41-C90D-4B01-B1CA-B113DF839D4B}"/>
              </a:ext>
            </a:extLst>
          </p:cNvPr>
          <p:cNvSpPr/>
          <p:nvPr/>
        </p:nvSpPr>
        <p:spPr>
          <a:xfrm>
            <a:off x="6848430" y="404797"/>
            <a:ext cx="891192" cy="268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CBCBCB-BFC2-406E-8CD0-78D98A787413}"/>
              </a:ext>
            </a:extLst>
          </p:cNvPr>
          <p:cNvCxnSpPr>
            <a:cxnSpLocks/>
          </p:cNvCxnSpPr>
          <p:nvPr/>
        </p:nvCxnSpPr>
        <p:spPr>
          <a:xfrm>
            <a:off x="7297477" y="594221"/>
            <a:ext cx="0" cy="50445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E3B794A-4670-47E1-87B2-8300252F0E81}"/>
              </a:ext>
            </a:extLst>
          </p:cNvPr>
          <p:cNvSpPr/>
          <p:nvPr/>
        </p:nvSpPr>
        <p:spPr>
          <a:xfrm>
            <a:off x="7250116" y="1298907"/>
            <a:ext cx="115051" cy="7428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467F3-5F50-4FCA-AA34-751CBC29D2A0}"/>
              </a:ext>
            </a:extLst>
          </p:cNvPr>
          <p:cNvCxnSpPr/>
          <p:nvPr/>
        </p:nvCxnSpPr>
        <p:spPr>
          <a:xfrm flipV="1">
            <a:off x="6184443" y="1309330"/>
            <a:ext cx="10500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D87123-4E87-4A85-B52A-3D604A6357FF}"/>
              </a:ext>
            </a:extLst>
          </p:cNvPr>
          <p:cNvSpPr txBox="1"/>
          <p:nvPr/>
        </p:nvSpPr>
        <p:spPr>
          <a:xfrm>
            <a:off x="4858869" y="971670"/>
            <a:ext cx="10747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0070C0"/>
                </a:solidFill>
              </a:rPr>
              <a:t>parseCommandWord()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9462E1-E143-47A0-BB35-25883CB7FF00}"/>
              </a:ext>
            </a:extLst>
          </p:cNvPr>
          <p:cNvSpPr txBox="1"/>
          <p:nvPr/>
        </p:nvSpPr>
        <p:spPr>
          <a:xfrm>
            <a:off x="7386171" y="1606007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CommandsEnum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EFBC61-5DD9-4A27-A185-343BB9766E80}"/>
              </a:ext>
            </a:extLst>
          </p:cNvPr>
          <p:cNvCxnSpPr/>
          <p:nvPr/>
        </p:nvCxnSpPr>
        <p:spPr>
          <a:xfrm flipV="1">
            <a:off x="6172841" y="2024495"/>
            <a:ext cx="1050029" cy="3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A91467-8D82-4C79-A2EC-EC728FAA8002}"/>
              </a:ext>
            </a:extLst>
          </p:cNvPr>
          <p:cNvCxnSpPr>
            <a:cxnSpLocks/>
          </p:cNvCxnSpPr>
          <p:nvPr/>
        </p:nvCxnSpPr>
        <p:spPr>
          <a:xfrm>
            <a:off x="2929928" y="2209800"/>
            <a:ext cx="314702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8E1D6C-0671-4086-BA95-DCDFD2E8DEFD}"/>
              </a:ext>
            </a:extLst>
          </p:cNvPr>
          <p:cNvSpPr txBox="1"/>
          <p:nvPr/>
        </p:nvSpPr>
        <p:spPr>
          <a:xfrm>
            <a:off x="7773540" y="1264234"/>
            <a:ext cx="50447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find()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56F65A-507D-40DC-9025-27684A2CEC0D}"/>
              </a:ext>
            </a:extLst>
          </p:cNvPr>
          <p:cNvSpPr txBox="1"/>
          <p:nvPr/>
        </p:nvSpPr>
        <p:spPr>
          <a:xfrm>
            <a:off x="6218820" y="1167633"/>
            <a:ext cx="93712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parseCommand()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4A8489-4F23-4A0F-97CB-63DE48DDCE69}"/>
              </a:ext>
            </a:extLst>
          </p:cNvPr>
          <p:cNvSpPr txBox="1"/>
          <p:nvPr/>
        </p:nvSpPr>
        <p:spPr>
          <a:xfrm>
            <a:off x="7944350" y="2298599"/>
            <a:ext cx="40857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result</a:t>
            </a:r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9CBFE7FD-AFAB-46FC-B66D-8F8CE932B3AD}"/>
              </a:ext>
            </a:extLst>
          </p:cNvPr>
          <p:cNvSpPr/>
          <p:nvPr/>
        </p:nvSpPr>
        <p:spPr>
          <a:xfrm>
            <a:off x="7926027" y="410214"/>
            <a:ext cx="1134402" cy="263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:CommandsEnum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6385D6-DDDF-4D3D-8A68-94F8FBC16F18}"/>
              </a:ext>
            </a:extLst>
          </p:cNvPr>
          <p:cNvCxnSpPr/>
          <p:nvPr/>
        </p:nvCxnSpPr>
        <p:spPr>
          <a:xfrm>
            <a:off x="7367188" y="1391243"/>
            <a:ext cx="1050582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D91BE7-6D58-432F-85D8-7D859BDDAC37}"/>
              </a:ext>
            </a:extLst>
          </p:cNvPr>
          <p:cNvCxnSpPr>
            <a:cxnSpLocks/>
          </p:cNvCxnSpPr>
          <p:nvPr/>
        </p:nvCxnSpPr>
        <p:spPr>
          <a:xfrm>
            <a:off x="8485462" y="673567"/>
            <a:ext cx="0" cy="49652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774F327-D12F-4D17-8486-71A4DB996D6B}"/>
              </a:ext>
            </a:extLst>
          </p:cNvPr>
          <p:cNvSpPr/>
          <p:nvPr/>
        </p:nvSpPr>
        <p:spPr>
          <a:xfrm>
            <a:off x="8417770" y="1391244"/>
            <a:ext cx="135383" cy="350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AA1103-D86D-4F1C-BE17-C7E577ADCC97}"/>
              </a:ext>
            </a:extLst>
          </p:cNvPr>
          <p:cNvCxnSpPr/>
          <p:nvPr/>
        </p:nvCxnSpPr>
        <p:spPr>
          <a:xfrm>
            <a:off x="7391385" y="1738163"/>
            <a:ext cx="10965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4EA1533-01F5-44AD-8561-A28BB0CD01DC}"/>
              </a:ext>
            </a:extLst>
          </p:cNvPr>
          <p:cNvSpPr txBox="1"/>
          <p:nvPr/>
        </p:nvSpPr>
        <p:spPr>
          <a:xfrm>
            <a:off x="6190280" y="1892150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CommandsEnum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A5EC42-EC06-4226-BA12-7A359E337615}"/>
              </a:ext>
            </a:extLst>
          </p:cNvPr>
          <p:cNvSpPr txBox="1"/>
          <p:nvPr/>
        </p:nvSpPr>
        <p:spPr>
          <a:xfrm>
            <a:off x="5025054" y="2079096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CommandsEnum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55EA4E-8607-4FE4-BA99-BA96C8DEE460}"/>
              </a:ext>
            </a:extLst>
          </p:cNvPr>
          <p:cNvSpPr/>
          <p:nvPr/>
        </p:nvSpPr>
        <p:spPr>
          <a:xfrm>
            <a:off x="2862364" y="2545935"/>
            <a:ext cx="130883" cy="556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9C475A-5B42-437A-8BBA-9FBE271A6D20}"/>
              </a:ext>
            </a:extLst>
          </p:cNvPr>
          <p:cNvSpPr txBox="1"/>
          <p:nvPr/>
        </p:nvSpPr>
        <p:spPr>
          <a:xfrm>
            <a:off x="3056763" y="2449014"/>
            <a:ext cx="12895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isCommandParsedAllowed()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63EF5E-6DA4-4221-8BB8-72C3D21E7192}"/>
              </a:ext>
            </a:extLst>
          </p:cNvPr>
          <p:cNvGrpSpPr/>
          <p:nvPr/>
        </p:nvGrpSpPr>
        <p:grpSpPr>
          <a:xfrm>
            <a:off x="2918460" y="2430780"/>
            <a:ext cx="214953" cy="224670"/>
            <a:chOff x="2918460" y="2430780"/>
            <a:chExt cx="214953" cy="22467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A9090F9-9F99-452C-B5C3-0A03F0747A4B}"/>
                </a:ext>
              </a:extLst>
            </p:cNvPr>
            <p:cNvSpPr/>
            <p:nvPr/>
          </p:nvSpPr>
          <p:spPr>
            <a:xfrm>
              <a:off x="2918460" y="2430780"/>
              <a:ext cx="214953" cy="175260"/>
            </a:xfrm>
            <a:custGeom>
              <a:avLst/>
              <a:gdLst>
                <a:gd name="connsiteX0" fmla="*/ 0 w 214953"/>
                <a:gd name="connsiteY0" fmla="*/ 0 h 175260"/>
                <a:gd name="connsiteX1" fmla="*/ 213360 w 214953"/>
                <a:gd name="connsiteY1" fmla="*/ 76200 h 175260"/>
                <a:gd name="connsiteX2" fmla="*/ 106680 w 214953"/>
                <a:gd name="connsiteY2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53" h="175260">
                  <a:moveTo>
                    <a:pt x="0" y="0"/>
                  </a:moveTo>
                  <a:cubicBezTo>
                    <a:pt x="97790" y="23495"/>
                    <a:pt x="195580" y="46990"/>
                    <a:pt x="213360" y="76200"/>
                  </a:cubicBezTo>
                  <a:cubicBezTo>
                    <a:pt x="231140" y="105410"/>
                    <a:pt x="93980" y="135890"/>
                    <a:pt x="106680" y="17526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DF3BCDE-485A-45EB-B0AE-D1FD33735084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3025140" y="2606040"/>
              <a:ext cx="88216" cy="494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DC83083-2CD0-4147-ADF0-33F0F763D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703" y="2504481"/>
              <a:ext cx="9219" cy="885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CC736E3-9AA4-4C44-8265-6FA8C2AFFCCA}"/>
              </a:ext>
            </a:extLst>
          </p:cNvPr>
          <p:cNvCxnSpPr>
            <a:cxnSpLocks/>
          </p:cNvCxnSpPr>
          <p:nvPr/>
        </p:nvCxnSpPr>
        <p:spPr>
          <a:xfrm>
            <a:off x="2998900" y="2752084"/>
            <a:ext cx="5412617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BC827EB-4CF2-47F3-B36F-5C182CC95B64}"/>
              </a:ext>
            </a:extLst>
          </p:cNvPr>
          <p:cNvSpPr txBox="1"/>
          <p:nvPr/>
        </p:nvSpPr>
        <p:spPr>
          <a:xfrm>
            <a:off x="7267450" y="2617507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isCommandAllowed()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53591C-FB77-48E7-8A6C-28CF767EC5B6}"/>
              </a:ext>
            </a:extLst>
          </p:cNvPr>
          <p:cNvSpPr/>
          <p:nvPr/>
        </p:nvSpPr>
        <p:spPr>
          <a:xfrm>
            <a:off x="8425536" y="2742344"/>
            <a:ext cx="135383" cy="350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1938B3-002A-424F-95EF-F336A09D4149}"/>
              </a:ext>
            </a:extLst>
          </p:cNvPr>
          <p:cNvCxnSpPr>
            <a:cxnSpLocks/>
          </p:cNvCxnSpPr>
          <p:nvPr/>
        </p:nvCxnSpPr>
        <p:spPr>
          <a:xfrm>
            <a:off x="2997490" y="3094697"/>
            <a:ext cx="540324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EDF5E6E-CEB2-4F33-9472-E6BA271060DF}"/>
              </a:ext>
            </a:extLst>
          </p:cNvPr>
          <p:cNvSpPr txBox="1"/>
          <p:nvPr/>
        </p:nvSpPr>
        <p:spPr>
          <a:xfrm>
            <a:off x="7348834" y="2963993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AuthReturn</a:t>
            </a:r>
            <a:endParaRPr 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39B866-1E19-4516-9130-5CA2DD313D59}"/>
              </a:ext>
            </a:extLst>
          </p:cNvPr>
          <p:cNvSpPr txBox="1"/>
          <p:nvPr/>
        </p:nvSpPr>
        <p:spPr>
          <a:xfrm>
            <a:off x="3105708" y="3215243"/>
            <a:ext cx="5146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>
                <a:solidFill>
                  <a:schemeClr val="bg1"/>
                </a:solidFill>
              </a:rPr>
              <a:t>AuthReturn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60AA1D7-5124-459D-948D-BFE5F1ECAC0A}"/>
              </a:ext>
            </a:extLst>
          </p:cNvPr>
          <p:cNvGrpSpPr/>
          <p:nvPr/>
        </p:nvGrpSpPr>
        <p:grpSpPr>
          <a:xfrm rot="2753591">
            <a:off x="2884013" y="3156097"/>
            <a:ext cx="214953" cy="224670"/>
            <a:chOff x="2918460" y="2430780"/>
            <a:chExt cx="214953" cy="224670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AE539AB-4253-437E-AAA6-EC807024F34E}"/>
                </a:ext>
              </a:extLst>
            </p:cNvPr>
            <p:cNvSpPr/>
            <p:nvPr/>
          </p:nvSpPr>
          <p:spPr>
            <a:xfrm>
              <a:off x="2918460" y="2430780"/>
              <a:ext cx="214953" cy="175260"/>
            </a:xfrm>
            <a:custGeom>
              <a:avLst/>
              <a:gdLst>
                <a:gd name="connsiteX0" fmla="*/ 0 w 214953"/>
                <a:gd name="connsiteY0" fmla="*/ 0 h 175260"/>
                <a:gd name="connsiteX1" fmla="*/ 213360 w 214953"/>
                <a:gd name="connsiteY1" fmla="*/ 76200 h 175260"/>
                <a:gd name="connsiteX2" fmla="*/ 106680 w 214953"/>
                <a:gd name="connsiteY2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53" h="175260">
                  <a:moveTo>
                    <a:pt x="0" y="0"/>
                  </a:moveTo>
                  <a:cubicBezTo>
                    <a:pt x="97790" y="23495"/>
                    <a:pt x="195580" y="46990"/>
                    <a:pt x="213360" y="76200"/>
                  </a:cubicBezTo>
                  <a:cubicBezTo>
                    <a:pt x="231140" y="105410"/>
                    <a:pt x="93980" y="135890"/>
                    <a:pt x="106680" y="17526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9736404-0175-4206-A6FE-E5FA3BC3B821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>
              <a:off x="3025140" y="2606040"/>
              <a:ext cx="88216" cy="494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2CD1185-A591-41B0-8E95-EF4B699C1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703" y="2504481"/>
              <a:ext cx="9219" cy="885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90CE34A-7C3B-48A3-8D18-271762EA59B9}"/>
              </a:ext>
            </a:extLst>
          </p:cNvPr>
          <p:cNvCxnSpPr>
            <a:cxnSpLocks/>
          </p:cNvCxnSpPr>
          <p:nvPr/>
        </p:nvCxnSpPr>
        <p:spPr>
          <a:xfrm>
            <a:off x="2971471" y="3652554"/>
            <a:ext cx="3104656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D1AEE20-CFBE-4101-B96E-6652BA9E682D}"/>
              </a:ext>
            </a:extLst>
          </p:cNvPr>
          <p:cNvSpPr txBox="1"/>
          <p:nvPr/>
        </p:nvSpPr>
        <p:spPr>
          <a:xfrm>
            <a:off x="4923427" y="3490916"/>
            <a:ext cx="10747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889832-36DC-449A-88ED-38FE6F182B0D}"/>
              </a:ext>
            </a:extLst>
          </p:cNvPr>
          <p:cNvSpPr/>
          <p:nvPr/>
        </p:nvSpPr>
        <p:spPr>
          <a:xfrm>
            <a:off x="6080741" y="3652552"/>
            <a:ext cx="80114" cy="13731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438EA1E-4C28-4C98-9CB8-389CAD4599CC}"/>
              </a:ext>
            </a:extLst>
          </p:cNvPr>
          <p:cNvSpPr/>
          <p:nvPr/>
        </p:nvSpPr>
        <p:spPr>
          <a:xfrm>
            <a:off x="7234473" y="3735106"/>
            <a:ext cx="114362" cy="5320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8532789-8BE8-4770-907D-F08EA1710D72}"/>
              </a:ext>
            </a:extLst>
          </p:cNvPr>
          <p:cNvCxnSpPr/>
          <p:nvPr/>
        </p:nvCxnSpPr>
        <p:spPr>
          <a:xfrm flipV="1">
            <a:off x="6175216" y="3723439"/>
            <a:ext cx="10500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EFE8B58-D725-4459-9330-461A07BF0112}"/>
              </a:ext>
            </a:extLst>
          </p:cNvPr>
          <p:cNvCxnSpPr/>
          <p:nvPr/>
        </p:nvCxnSpPr>
        <p:spPr>
          <a:xfrm flipV="1">
            <a:off x="6164333" y="4262686"/>
            <a:ext cx="1050029" cy="35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BF1F96-F73B-468C-8D99-43A2421E38BC}"/>
              </a:ext>
            </a:extLst>
          </p:cNvPr>
          <p:cNvSpPr txBox="1"/>
          <p:nvPr/>
        </p:nvSpPr>
        <p:spPr>
          <a:xfrm>
            <a:off x="6045569" y="3560166"/>
            <a:ext cx="119769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/>
              <a:t>parseCommandArguments()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60644F-799B-434A-BFCA-A4BCAFD2D6E0}"/>
              </a:ext>
            </a:extLst>
          </p:cNvPr>
          <p:cNvSpPr txBox="1"/>
          <p:nvPr/>
        </p:nvSpPr>
        <p:spPr>
          <a:xfrm>
            <a:off x="6181772" y="4130341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</a:t>
            </a:r>
          </a:p>
        </p:txBody>
      </p:sp>
      <p:sp>
        <p:nvSpPr>
          <p:cNvPr id="127" name="Rectangle 62">
            <a:extLst>
              <a:ext uri="{FF2B5EF4-FFF2-40B4-BE49-F238E27FC236}">
                <a16:creationId xmlns:a16="http://schemas.microsoft.com/office/drawing/2014/main" id="{EBFF3861-A337-4B84-9E1E-9509959BB4CB}"/>
              </a:ext>
            </a:extLst>
          </p:cNvPr>
          <p:cNvSpPr/>
          <p:nvPr/>
        </p:nvSpPr>
        <p:spPr>
          <a:xfrm>
            <a:off x="9239767" y="403140"/>
            <a:ext cx="1134402" cy="263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:Commands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0D1150C-11A5-4673-A9A0-5AAD9E028B7F}"/>
              </a:ext>
            </a:extLst>
          </p:cNvPr>
          <p:cNvCxnSpPr>
            <a:cxnSpLocks/>
          </p:cNvCxnSpPr>
          <p:nvPr/>
        </p:nvCxnSpPr>
        <p:spPr>
          <a:xfrm>
            <a:off x="9799202" y="666493"/>
            <a:ext cx="0" cy="49723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ED83FD8-C7D5-4B2D-8F5C-6196C6EC953B}"/>
              </a:ext>
            </a:extLst>
          </p:cNvPr>
          <p:cNvSpPr/>
          <p:nvPr/>
        </p:nvSpPr>
        <p:spPr>
          <a:xfrm>
            <a:off x="9738781" y="4559440"/>
            <a:ext cx="135383" cy="350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39960EB-855A-404F-B848-3A5715019CF7}"/>
              </a:ext>
            </a:extLst>
          </p:cNvPr>
          <p:cNvCxnSpPr>
            <a:cxnSpLocks/>
          </p:cNvCxnSpPr>
          <p:nvPr/>
        </p:nvCxnSpPr>
        <p:spPr>
          <a:xfrm>
            <a:off x="6157089" y="4559440"/>
            <a:ext cx="3566657" cy="125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C0F057D-36F2-432C-ABEA-1D8A75A12B2A}"/>
              </a:ext>
            </a:extLst>
          </p:cNvPr>
          <p:cNvSpPr txBox="1"/>
          <p:nvPr/>
        </p:nvSpPr>
        <p:spPr>
          <a:xfrm>
            <a:off x="8686480" y="4403211"/>
            <a:ext cx="93712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execute()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2A677AA-1C76-4A1C-BF42-C42529BC21D6}"/>
              </a:ext>
            </a:extLst>
          </p:cNvPr>
          <p:cNvCxnSpPr>
            <a:cxnSpLocks/>
          </p:cNvCxnSpPr>
          <p:nvPr/>
        </p:nvCxnSpPr>
        <p:spPr>
          <a:xfrm>
            <a:off x="6181772" y="4876800"/>
            <a:ext cx="3556984" cy="384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7C54DC6-5364-4FA8-8237-A36A0C708A2D}"/>
              </a:ext>
            </a:extLst>
          </p:cNvPr>
          <p:cNvSpPr txBox="1"/>
          <p:nvPr/>
        </p:nvSpPr>
        <p:spPr>
          <a:xfrm>
            <a:off x="8706166" y="4782939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CommandResult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B3418E-6555-4695-AEA0-086312608765}"/>
              </a:ext>
            </a:extLst>
          </p:cNvPr>
          <p:cNvCxnSpPr>
            <a:cxnSpLocks/>
          </p:cNvCxnSpPr>
          <p:nvPr/>
        </p:nvCxnSpPr>
        <p:spPr>
          <a:xfrm>
            <a:off x="2912671" y="5004297"/>
            <a:ext cx="3153057" cy="174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2D5E152-F8DB-47C0-91A9-54915E5EE3B8}"/>
              </a:ext>
            </a:extLst>
          </p:cNvPr>
          <p:cNvSpPr txBox="1"/>
          <p:nvPr/>
        </p:nvSpPr>
        <p:spPr>
          <a:xfrm>
            <a:off x="5033138" y="4889419"/>
            <a:ext cx="10253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/>
              <a:t>CommandResult</a:t>
            </a:r>
          </a:p>
        </p:txBody>
      </p:sp>
    </p:spTree>
    <p:extLst>
      <p:ext uri="{BB962C8B-B14F-4D97-AF65-F5344CB8AC3E}">
        <p14:creationId xmlns:p14="http://schemas.microsoft.com/office/powerpoint/2010/main" val="370568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5">
            <a:extLst>
              <a:ext uri="{FF2B5EF4-FFF2-40B4-BE49-F238E27FC236}">
                <a16:creationId xmlns:a16="http://schemas.microsoft.com/office/drawing/2014/main" id="{E2AFEE19-EE25-4618-8213-8D86150A8169}"/>
              </a:ext>
            </a:extLst>
          </p:cNvPr>
          <p:cNvSpPr/>
          <p:nvPr/>
        </p:nvSpPr>
        <p:spPr>
          <a:xfrm>
            <a:off x="990600" y="304799"/>
            <a:ext cx="8001000" cy="6003678"/>
          </a:xfrm>
          <a:prstGeom prst="roundRect">
            <a:avLst>
              <a:gd name="adj" fmla="val 3484"/>
            </a:avLst>
          </a:prstGeom>
          <a:solidFill>
            <a:schemeClr val="tx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/>
                </a:solidFill>
              </a:rPr>
              <a:t>Security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EC03B8-9ED0-411A-9C66-81DA9C535FD8}"/>
              </a:ext>
            </a:extLst>
          </p:cNvPr>
          <p:cNvCxnSpPr>
            <a:cxnSpLocks/>
          </p:cNvCxnSpPr>
          <p:nvPr/>
        </p:nvCxnSpPr>
        <p:spPr>
          <a:xfrm>
            <a:off x="1804342" y="769684"/>
            <a:ext cx="0" cy="502151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7225A18-189B-4B03-9A4E-CAF5CB8A0F45}"/>
              </a:ext>
            </a:extLst>
          </p:cNvPr>
          <p:cNvSpPr/>
          <p:nvPr/>
        </p:nvSpPr>
        <p:spPr>
          <a:xfrm>
            <a:off x="1745377" y="1081454"/>
            <a:ext cx="106024" cy="446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1C9970-9EF6-4E20-A9D3-4052EF1E04D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38200" y="5545611"/>
            <a:ext cx="960189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2">
            <a:extLst>
              <a:ext uri="{FF2B5EF4-FFF2-40B4-BE49-F238E27FC236}">
                <a16:creationId xmlns:a16="http://schemas.microsoft.com/office/drawing/2014/main" id="{D75E6ADD-3174-4F1E-821C-796A5A552DBF}"/>
              </a:ext>
            </a:extLst>
          </p:cNvPr>
          <p:cNvSpPr/>
          <p:nvPr/>
        </p:nvSpPr>
        <p:spPr>
          <a:xfrm>
            <a:off x="1185978" y="685800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:SecurityManager</a:t>
            </a:r>
            <a:endParaRPr lang="en-SG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565A4D-214A-4CB1-BB2F-6F5ACAED8EEE}"/>
              </a:ext>
            </a:extLst>
          </p:cNvPr>
          <p:cNvCxnSpPr>
            <a:cxnSpLocks/>
          </p:cNvCxnSpPr>
          <p:nvPr/>
        </p:nvCxnSpPr>
        <p:spPr>
          <a:xfrm>
            <a:off x="838200" y="1094781"/>
            <a:ext cx="907177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146913-EA4E-4674-B3FD-99BCA6DB07B9}"/>
              </a:ext>
            </a:extLst>
          </p:cNvPr>
          <p:cNvSpPr txBox="1"/>
          <p:nvPr/>
        </p:nvSpPr>
        <p:spPr>
          <a:xfrm>
            <a:off x="1102219" y="938397"/>
            <a:ext cx="5116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login()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AC77F0-9EE6-4C2D-9566-F86AC736CE54}"/>
              </a:ext>
            </a:extLst>
          </p:cNvPr>
          <p:cNvCxnSpPr>
            <a:cxnSpLocks/>
          </p:cNvCxnSpPr>
          <p:nvPr/>
        </p:nvCxnSpPr>
        <p:spPr>
          <a:xfrm>
            <a:off x="3849059" y="750180"/>
            <a:ext cx="0" cy="504102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A3077-20D7-44D1-9F57-27DBD8D0FE9B}"/>
              </a:ext>
            </a:extLst>
          </p:cNvPr>
          <p:cNvSpPr/>
          <p:nvPr/>
        </p:nvSpPr>
        <p:spPr>
          <a:xfrm>
            <a:off x="3790093" y="1385584"/>
            <a:ext cx="106019" cy="671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>
            <a:extLst>
              <a:ext uri="{FF2B5EF4-FFF2-40B4-BE49-F238E27FC236}">
                <a16:creationId xmlns:a16="http://schemas.microsoft.com/office/drawing/2014/main" id="{F9894676-14A5-444D-B5F2-5A9D9421CF09}"/>
              </a:ext>
            </a:extLst>
          </p:cNvPr>
          <p:cNvSpPr/>
          <p:nvPr/>
        </p:nvSpPr>
        <p:spPr>
          <a:xfrm>
            <a:off x="3230695" y="666296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:AppUsers</a:t>
            </a:r>
            <a:endParaRPr lang="en-SG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B369D9-3184-4E09-860A-5D8A2F3386BC}"/>
              </a:ext>
            </a:extLst>
          </p:cNvPr>
          <p:cNvCxnSpPr>
            <a:cxnSpLocks/>
          </p:cNvCxnSpPr>
          <p:nvPr/>
        </p:nvCxnSpPr>
        <p:spPr>
          <a:xfrm>
            <a:off x="1873534" y="1385585"/>
            <a:ext cx="191656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25DCC7-E8C6-4FAF-8EB9-41A1568AEB19}"/>
              </a:ext>
            </a:extLst>
          </p:cNvPr>
          <p:cNvSpPr txBox="1"/>
          <p:nvPr/>
        </p:nvSpPr>
        <p:spPr>
          <a:xfrm>
            <a:off x="2362200" y="1229201"/>
            <a:ext cx="13752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getAccountsCredentials()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C45950-D2A4-4612-9112-A1C0EBA74010}"/>
              </a:ext>
            </a:extLst>
          </p:cNvPr>
          <p:cNvCxnSpPr>
            <a:cxnSpLocks/>
          </p:cNvCxnSpPr>
          <p:nvPr/>
        </p:nvCxnSpPr>
        <p:spPr>
          <a:xfrm>
            <a:off x="1863308" y="2057339"/>
            <a:ext cx="1910891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14AECE-BF74-4928-B1AF-358E58207507}"/>
              </a:ext>
            </a:extLst>
          </p:cNvPr>
          <p:cNvSpPr txBox="1"/>
          <p:nvPr/>
        </p:nvSpPr>
        <p:spPr>
          <a:xfrm>
            <a:off x="2362200" y="1895887"/>
            <a:ext cx="13752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userList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6F509D-30CA-4701-B217-3C85F1A9536C}"/>
              </a:ext>
            </a:extLst>
          </p:cNvPr>
          <p:cNvCxnSpPr>
            <a:cxnSpLocks/>
          </p:cNvCxnSpPr>
          <p:nvPr/>
        </p:nvCxnSpPr>
        <p:spPr>
          <a:xfrm>
            <a:off x="5893775" y="769684"/>
            <a:ext cx="0" cy="502151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77E87-98B2-4A80-A3FA-581F87FF2B9E}"/>
              </a:ext>
            </a:extLst>
          </p:cNvPr>
          <p:cNvSpPr/>
          <p:nvPr/>
        </p:nvSpPr>
        <p:spPr>
          <a:xfrm>
            <a:off x="5834809" y="2289983"/>
            <a:ext cx="111596" cy="1520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69D6F8E9-8BA0-4B21-A771-4A3144587F8D}"/>
              </a:ext>
            </a:extLst>
          </p:cNvPr>
          <p:cNvSpPr/>
          <p:nvPr/>
        </p:nvSpPr>
        <p:spPr>
          <a:xfrm>
            <a:off x="5275411" y="685800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:AccountCredential</a:t>
            </a:r>
            <a:endParaRPr lang="en-SG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376CE6-30F9-419C-AE5C-17008F47C53C}"/>
              </a:ext>
            </a:extLst>
          </p:cNvPr>
          <p:cNvCxnSpPr>
            <a:cxnSpLocks/>
          </p:cNvCxnSpPr>
          <p:nvPr/>
        </p:nvCxnSpPr>
        <p:spPr>
          <a:xfrm>
            <a:off x="1873534" y="2289984"/>
            <a:ext cx="3961276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7F1671-DBD2-4C44-9FDA-265C4C13557D}"/>
              </a:ext>
            </a:extLst>
          </p:cNvPr>
          <p:cNvSpPr txBox="1"/>
          <p:nvPr/>
        </p:nvSpPr>
        <p:spPr>
          <a:xfrm>
            <a:off x="4406916" y="2133600"/>
            <a:ext cx="13752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isPasswordValid()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0C3889-5AC5-44C0-9D35-B7A34C590F71}"/>
              </a:ext>
            </a:extLst>
          </p:cNvPr>
          <p:cNvCxnSpPr>
            <a:cxnSpLocks/>
          </p:cNvCxnSpPr>
          <p:nvPr/>
        </p:nvCxnSpPr>
        <p:spPr>
          <a:xfrm flipV="1">
            <a:off x="1910366" y="3799938"/>
            <a:ext cx="3924443" cy="1006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FEFDDA-CE10-4098-BBF5-0A95EBC972A1}"/>
              </a:ext>
            </a:extLst>
          </p:cNvPr>
          <p:cNvSpPr/>
          <p:nvPr/>
        </p:nvSpPr>
        <p:spPr>
          <a:xfrm>
            <a:off x="5898457" y="2667000"/>
            <a:ext cx="130883" cy="556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6D95B9-71D0-4F3F-9F4D-06BD5B55B3B4}"/>
              </a:ext>
            </a:extLst>
          </p:cNvPr>
          <p:cNvSpPr txBox="1"/>
          <p:nvPr/>
        </p:nvSpPr>
        <p:spPr>
          <a:xfrm>
            <a:off x="5198744" y="2561171"/>
            <a:ext cx="12895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Hash()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A25F9C-EE8F-4F9E-9C8B-5867EA11B806}"/>
              </a:ext>
            </a:extLst>
          </p:cNvPr>
          <p:cNvGrpSpPr/>
          <p:nvPr/>
        </p:nvGrpSpPr>
        <p:grpSpPr>
          <a:xfrm>
            <a:off x="5954553" y="2551845"/>
            <a:ext cx="214953" cy="224670"/>
            <a:chOff x="2918460" y="2430780"/>
            <a:chExt cx="214953" cy="22467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CDDC2F-FED4-408B-A09D-81C4DEB4D7B6}"/>
                </a:ext>
              </a:extLst>
            </p:cNvPr>
            <p:cNvSpPr/>
            <p:nvPr/>
          </p:nvSpPr>
          <p:spPr>
            <a:xfrm>
              <a:off x="2918460" y="2430780"/>
              <a:ext cx="214953" cy="175260"/>
            </a:xfrm>
            <a:custGeom>
              <a:avLst/>
              <a:gdLst>
                <a:gd name="connsiteX0" fmla="*/ 0 w 214953"/>
                <a:gd name="connsiteY0" fmla="*/ 0 h 175260"/>
                <a:gd name="connsiteX1" fmla="*/ 213360 w 214953"/>
                <a:gd name="connsiteY1" fmla="*/ 76200 h 175260"/>
                <a:gd name="connsiteX2" fmla="*/ 106680 w 214953"/>
                <a:gd name="connsiteY2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53" h="175260">
                  <a:moveTo>
                    <a:pt x="0" y="0"/>
                  </a:moveTo>
                  <a:cubicBezTo>
                    <a:pt x="97790" y="23495"/>
                    <a:pt x="195580" y="46990"/>
                    <a:pt x="213360" y="76200"/>
                  </a:cubicBezTo>
                  <a:cubicBezTo>
                    <a:pt x="231140" y="105410"/>
                    <a:pt x="93980" y="135890"/>
                    <a:pt x="106680" y="17526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64DB82-C906-4943-B01A-D413421B9329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3025140" y="2606040"/>
              <a:ext cx="88216" cy="494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B37D1C-FA0D-4CB6-8443-144F63DD6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703" y="2504481"/>
              <a:ext cx="9219" cy="885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3B6E25C-0901-4901-B6C0-908D5475F517}"/>
              </a:ext>
            </a:extLst>
          </p:cNvPr>
          <p:cNvSpPr txBox="1"/>
          <p:nvPr/>
        </p:nvSpPr>
        <p:spPr>
          <a:xfrm>
            <a:off x="6082015" y="3374107"/>
            <a:ext cx="79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hashedPassword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C90956-F310-4F09-8A91-2511B546D970}"/>
              </a:ext>
            </a:extLst>
          </p:cNvPr>
          <p:cNvGrpSpPr/>
          <p:nvPr/>
        </p:nvGrpSpPr>
        <p:grpSpPr>
          <a:xfrm rot="2753591">
            <a:off x="5920106" y="3277162"/>
            <a:ext cx="214953" cy="224670"/>
            <a:chOff x="2918460" y="2430780"/>
            <a:chExt cx="214953" cy="22467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420C45-AAE7-4F31-B7E5-839CC419C5FA}"/>
                </a:ext>
              </a:extLst>
            </p:cNvPr>
            <p:cNvSpPr/>
            <p:nvPr/>
          </p:nvSpPr>
          <p:spPr>
            <a:xfrm>
              <a:off x="2918460" y="2430780"/>
              <a:ext cx="214953" cy="175260"/>
            </a:xfrm>
            <a:custGeom>
              <a:avLst/>
              <a:gdLst>
                <a:gd name="connsiteX0" fmla="*/ 0 w 214953"/>
                <a:gd name="connsiteY0" fmla="*/ 0 h 175260"/>
                <a:gd name="connsiteX1" fmla="*/ 213360 w 214953"/>
                <a:gd name="connsiteY1" fmla="*/ 76200 h 175260"/>
                <a:gd name="connsiteX2" fmla="*/ 106680 w 214953"/>
                <a:gd name="connsiteY2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53" h="175260">
                  <a:moveTo>
                    <a:pt x="0" y="0"/>
                  </a:moveTo>
                  <a:cubicBezTo>
                    <a:pt x="97790" y="23495"/>
                    <a:pt x="195580" y="46990"/>
                    <a:pt x="213360" y="76200"/>
                  </a:cubicBezTo>
                  <a:cubicBezTo>
                    <a:pt x="231140" y="105410"/>
                    <a:pt x="93980" y="135890"/>
                    <a:pt x="106680" y="17526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D7E27E4-7118-4C2F-8112-0A6A44CE4C00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025140" y="2606040"/>
              <a:ext cx="88216" cy="494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F5CB1E-1C7D-41D8-992C-5876ACC2E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703" y="2504481"/>
              <a:ext cx="9219" cy="885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921C43-A8F8-496F-80F2-0313AEBE9666}"/>
              </a:ext>
            </a:extLst>
          </p:cNvPr>
          <p:cNvCxnSpPr>
            <a:cxnSpLocks/>
          </p:cNvCxnSpPr>
          <p:nvPr/>
        </p:nvCxnSpPr>
        <p:spPr>
          <a:xfrm>
            <a:off x="7912264" y="769684"/>
            <a:ext cx="0" cy="5021516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B52BAC3-4F07-4EC2-926E-D3C50A9C18F2}"/>
              </a:ext>
            </a:extLst>
          </p:cNvPr>
          <p:cNvSpPr/>
          <p:nvPr/>
        </p:nvSpPr>
        <p:spPr>
          <a:xfrm>
            <a:off x="7858370" y="2819400"/>
            <a:ext cx="101472" cy="334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46CC75E8-75DE-4C46-A643-F39BA710E9E0}"/>
              </a:ext>
            </a:extLst>
          </p:cNvPr>
          <p:cNvSpPr/>
          <p:nvPr/>
        </p:nvSpPr>
        <p:spPr>
          <a:xfrm>
            <a:off x="7293900" y="685800"/>
            <a:ext cx="1230975" cy="206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:Hasher</a:t>
            </a:r>
            <a:endParaRPr lang="en-SG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B5E219-C941-4154-B2C5-99539A9A08E2}"/>
              </a:ext>
            </a:extLst>
          </p:cNvPr>
          <p:cNvCxnSpPr>
            <a:cxnSpLocks/>
          </p:cNvCxnSpPr>
          <p:nvPr/>
        </p:nvCxnSpPr>
        <p:spPr>
          <a:xfrm>
            <a:off x="3892035" y="2823384"/>
            <a:ext cx="3961276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598DC01-B8D8-4C7A-A1AA-28BA631D3CFD}"/>
              </a:ext>
            </a:extLst>
          </p:cNvPr>
          <p:cNvSpPr txBox="1"/>
          <p:nvPr/>
        </p:nvSpPr>
        <p:spPr>
          <a:xfrm>
            <a:off x="6353259" y="2673273"/>
            <a:ext cx="13752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hashPassword()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AF9D55-C750-4F6B-A13C-C125B14C26E1}"/>
              </a:ext>
            </a:extLst>
          </p:cNvPr>
          <p:cNvCxnSpPr>
            <a:cxnSpLocks/>
          </p:cNvCxnSpPr>
          <p:nvPr/>
        </p:nvCxnSpPr>
        <p:spPr>
          <a:xfrm>
            <a:off x="6043244" y="3153489"/>
            <a:ext cx="1805119" cy="11541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5496678-A381-4C67-9815-C50EB674B289}"/>
              </a:ext>
            </a:extLst>
          </p:cNvPr>
          <p:cNvSpPr txBox="1"/>
          <p:nvPr/>
        </p:nvSpPr>
        <p:spPr>
          <a:xfrm>
            <a:off x="7010173" y="3016359"/>
            <a:ext cx="792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hashedPassword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CDA8AF-62F6-4A2D-82D4-41C8AD9A04FA}"/>
              </a:ext>
            </a:extLst>
          </p:cNvPr>
          <p:cNvSpPr txBox="1"/>
          <p:nvPr/>
        </p:nvSpPr>
        <p:spPr>
          <a:xfrm>
            <a:off x="4403754" y="3645342"/>
            <a:ext cx="13752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>
                <a:solidFill>
                  <a:schemeClr val="bg1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90463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117</Words>
  <Application>Microsoft Office PowerPoint</Application>
  <PresentationFormat>On-screen Show (4:3)</PresentationFormat>
  <Paragraphs>68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benn chong</cp:lastModifiedBy>
  <cp:revision>125</cp:revision>
  <dcterms:created xsi:type="dcterms:W3CDTF">2016-07-22T14:33:02Z</dcterms:created>
  <dcterms:modified xsi:type="dcterms:W3CDTF">2018-11-12T14:13:43Z</dcterms:modified>
</cp:coreProperties>
</file>